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257" r:id="rId3"/>
    <p:sldId id="260" r:id="rId4"/>
    <p:sldId id="261" r:id="rId5"/>
    <p:sldId id="299" r:id="rId6"/>
    <p:sldId id="262" r:id="rId7"/>
    <p:sldId id="293" r:id="rId8"/>
    <p:sldId id="306" r:id="rId9"/>
    <p:sldId id="284" r:id="rId10"/>
    <p:sldId id="307" r:id="rId11"/>
    <p:sldId id="308" r:id="rId12"/>
    <p:sldId id="283" r:id="rId13"/>
    <p:sldId id="287" r:id="rId14"/>
    <p:sldId id="310" r:id="rId15"/>
    <p:sldId id="291" r:id="rId16"/>
    <p:sldId id="267" r:id="rId17"/>
    <p:sldId id="309" r:id="rId18"/>
    <p:sldId id="269" r:id="rId19"/>
    <p:sldId id="295" r:id="rId20"/>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0F3274-B124-4594-884C-03E90879A41C}" v="311" dt="2021-02-23T16:24:24.565"/>
  </p1510:revLst>
</p1510:revInfo>
</file>

<file path=ppt/tableStyles.xml><?xml version="1.0" encoding="utf-8"?>
<a:tblStyleLst xmlns:a="http://schemas.openxmlformats.org/drawingml/2006/main" def="{5C22544A-7EE6-4342-B048-85BDC9FD1C3A}">
  <a:tblStyle styleId="{3B4B98B0-60AC-42C2-AFA5-B58CD77FA1E5}" styleName="Styl jasny 1 — Ak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Styl jasny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4" d="100"/>
          <a:sy n="74" d="100"/>
        </p:scale>
        <p:origin x="54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ł Pyclik" userId="6d1d9512d460d1ef" providerId="LiveId" clId="{E3894116-8E1A-4A32-8FDA-A9D8581D2A85}"/>
    <pc:docChg chg="undo custSel addSld delSld modSld">
      <pc:chgData name="Michał Pyclik" userId="6d1d9512d460d1ef" providerId="LiveId" clId="{E3894116-8E1A-4A32-8FDA-A9D8581D2A85}" dt="2021-02-22T15:31:15.691" v="1958" actId="20577"/>
      <pc:docMkLst>
        <pc:docMk/>
      </pc:docMkLst>
      <pc:sldChg chg="addSp delSp modSp mod setBg setClrOvrMap">
        <pc:chgData name="Michał Pyclik" userId="6d1d9512d460d1ef" providerId="LiveId" clId="{E3894116-8E1A-4A32-8FDA-A9D8581D2A85}" dt="2021-02-22T14:55:08.920" v="2" actId="26606"/>
        <pc:sldMkLst>
          <pc:docMk/>
          <pc:sldMk cId="3636598438" sldId="256"/>
        </pc:sldMkLst>
        <pc:spChg chg="mod">
          <ac:chgData name="Michał Pyclik" userId="6d1d9512d460d1ef" providerId="LiveId" clId="{E3894116-8E1A-4A32-8FDA-A9D8581D2A85}" dt="2021-02-22T14:55:08.920" v="2" actId="26606"/>
          <ac:spMkLst>
            <pc:docMk/>
            <pc:sldMk cId="3636598438" sldId="256"/>
            <ac:spMk id="2" creationId="{E6E15E51-D699-4036-83A0-C7F2BEC206C4}"/>
          </ac:spMkLst>
        </pc:spChg>
        <pc:spChg chg="mod">
          <ac:chgData name="Michał Pyclik" userId="6d1d9512d460d1ef" providerId="LiveId" clId="{E3894116-8E1A-4A32-8FDA-A9D8581D2A85}" dt="2021-02-22T14:55:08.920" v="2" actId="26606"/>
          <ac:spMkLst>
            <pc:docMk/>
            <pc:sldMk cId="3636598438" sldId="256"/>
            <ac:spMk id="3" creationId="{1B0AAE20-9690-4C6C-ABCD-E34A9E132EE0}"/>
          </ac:spMkLst>
        </pc:spChg>
        <pc:spChg chg="del">
          <ac:chgData name="Michał Pyclik" userId="6d1d9512d460d1ef" providerId="LiveId" clId="{E3894116-8E1A-4A32-8FDA-A9D8581D2A85}" dt="2021-02-22T14:55:08.920" v="2" actId="26606"/>
          <ac:spMkLst>
            <pc:docMk/>
            <pc:sldMk cId="3636598438" sldId="256"/>
            <ac:spMk id="15" creationId="{46F1F2C8-798B-4CCE-A851-94AFAF350BED}"/>
          </ac:spMkLst>
        </pc:spChg>
        <pc:spChg chg="del">
          <ac:chgData name="Michał Pyclik" userId="6d1d9512d460d1ef" providerId="LiveId" clId="{E3894116-8E1A-4A32-8FDA-A9D8581D2A85}" dt="2021-02-22T14:55:08.920" v="2" actId="26606"/>
          <ac:spMkLst>
            <pc:docMk/>
            <pc:sldMk cId="3636598438" sldId="256"/>
            <ac:spMk id="17" creationId="{755E9CD0-04B0-4A3C-B291-AD913379C713}"/>
          </ac:spMkLst>
        </pc:spChg>
        <pc:spChg chg="del">
          <ac:chgData name="Michał Pyclik" userId="6d1d9512d460d1ef" providerId="LiveId" clId="{E3894116-8E1A-4A32-8FDA-A9D8581D2A85}" dt="2021-02-22T14:55:08.920" v="2" actId="26606"/>
          <ac:spMkLst>
            <pc:docMk/>
            <pc:sldMk cId="3636598438" sldId="256"/>
            <ac:spMk id="19" creationId="{1DD8BF3B-6066-418C-8D1A-75C5E396FC04}"/>
          </ac:spMkLst>
        </pc:spChg>
        <pc:spChg chg="del">
          <ac:chgData name="Michał Pyclik" userId="6d1d9512d460d1ef" providerId="LiveId" clId="{E3894116-8E1A-4A32-8FDA-A9D8581D2A85}" dt="2021-02-22T14:55:08.920" v="2" actId="26606"/>
          <ac:spMkLst>
            <pc:docMk/>
            <pc:sldMk cId="3636598438" sldId="256"/>
            <ac:spMk id="21" creationId="{80BC66F9-7A74-4286-AD22-1174052CC22C}"/>
          </ac:spMkLst>
        </pc:spChg>
        <pc:spChg chg="del">
          <ac:chgData name="Michał Pyclik" userId="6d1d9512d460d1ef" providerId="LiveId" clId="{E3894116-8E1A-4A32-8FDA-A9D8581D2A85}" dt="2021-02-22T14:55:08.920" v="2" actId="26606"/>
          <ac:spMkLst>
            <pc:docMk/>
            <pc:sldMk cId="3636598438" sldId="256"/>
            <ac:spMk id="23" creationId="{D8142CC3-2B5C-48E6-9DF0-6C8ACBAF23EF}"/>
          </ac:spMkLst>
        </pc:spChg>
        <pc:spChg chg="del">
          <ac:chgData name="Michał Pyclik" userId="6d1d9512d460d1ef" providerId="LiveId" clId="{E3894116-8E1A-4A32-8FDA-A9D8581D2A85}" dt="2021-02-22T14:55:08.920" v="2" actId="26606"/>
          <ac:spMkLst>
            <pc:docMk/>
            <pc:sldMk cId="3636598438" sldId="256"/>
            <ac:spMk id="27" creationId="{46A89C79-8EF3-4AF9-B3D9-59A883F41C83}"/>
          </ac:spMkLst>
        </pc:spChg>
        <pc:spChg chg="del">
          <ac:chgData name="Michał Pyclik" userId="6d1d9512d460d1ef" providerId="LiveId" clId="{E3894116-8E1A-4A32-8FDA-A9D8581D2A85}" dt="2021-02-22T14:55:08.920" v="2" actId="26606"/>
          <ac:spMkLst>
            <pc:docMk/>
            <pc:sldMk cId="3636598438" sldId="256"/>
            <ac:spMk id="29" creationId="{EFE5CE34-4543-42E5-B82C-1F3D12422CDD}"/>
          </ac:spMkLst>
        </pc:spChg>
        <pc:spChg chg="del">
          <ac:chgData name="Michał Pyclik" userId="6d1d9512d460d1ef" providerId="LiveId" clId="{E3894116-8E1A-4A32-8FDA-A9D8581D2A85}" dt="2021-02-22T14:55:08.920" v="2" actId="26606"/>
          <ac:spMkLst>
            <pc:docMk/>
            <pc:sldMk cId="3636598438" sldId="256"/>
            <ac:spMk id="31" creationId="{72AF41FE-63D7-4695-81D2-66D2510E4486}"/>
          </ac:spMkLst>
        </pc:spChg>
        <pc:spChg chg="add">
          <ac:chgData name="Michał Pyclik" userId="6d1d9512d460d1ef" providerId="LiveId" clId="{E3894116-8E1A-4A32-8FDA-A9D8581D2A85}" dt="2021-02-22T14:55:08.920" v="2" actId="26606"/>
          <ac:spMkLst>
            <pc:docMk/>
            <pc:sldMk cId="3636598438" sldId="256"/>
            <ac:spMk id="36" creationId="{26BDCA6B-3C9C-4213-A0D9-30BD5F0B073E}"/>
          </ac:spMkLst>
        </pc:spChg>
        <pc:spChg chg="add">
          <ac:chgData name="Michał Pyclik" userId="6d1d9512d460d1ef" providerId="LiveId" clId="{E3894116-8E1A-4A32-8FDA-A9D8581D2A85}" dt="2021-02-22T14:55:08.920" v="2" actId="26606"/>
          <ac:spMkLst>
            <pc:docMk/>
            <pc:sldMk cId="3636598438" sldId="256"/>
            <ac:spMk id="38" creationId="{FDA12F62-867F-4684-B28B-E085D09DCC06}"/>
          </ac:spMkLst>
        </pc:spChg>
        <pc:cxnChg chg="del">
          <ac:chgData name="Michał Pyclik" userId="6d1d9512d460d1ef" providerId="LiveId" clId="{E3894116-8E1A-4A32-8FDA-A9D8581D2A85}" dt="2021-02-22T14:55:08.920" v="2" actId="26606"/>
          <ac:cxnSpMkLst>
            <pc:docMk/>
            <pc:sldMk cId="3636598438" sldId="256"/>
            <ac:cxnSpMk id="25" creationId="{7B2D303B-3DD0-4319-9EAD-361847FEC71D}"/>
          </ac:cxnSpMkLst>
        </pc:cxnChg>
      </pc:sldChg>
      <pc:sldChg chg="addSp delSp modSp mod setBg setClrOvrMap">
        <pc:chgData name="Michał Pyclik" userId="6d1d9512d460d1ef" providerId="LiveId" clId="{E3894116-8E1A-4A32-8FDA-A9D8581D2A85}" dt="2021-02-22T14:57:04.791" v="288" actId="20577"/>
        <pc:sldMkLst>
          <pc:docMk/>
          <pc:sldMk cId="1166270135" sldId="257"/>
        </pc:sldMkLst>
        <pc:spChg chg="mod">
          <ac:chgData name="Michał Pyclik" userId="6d1d9512d460d1ef" providerId="LiveId" clId="{E3894116-8E1A-4A32-8FDA-A9D8581D2A85}" dt="2021-02-22T14:55:15.395" v="5" actId="26606"/>
          <ac:spMkLst>
            <pc:docMk/>
            <pc:sldMk cId="1166270135" sldId="257"/>
            <ac:spMk id="2" creationId="{5D3F5FEC-ED95-4A5D-85A1-B4CDC294F0B9}"/>
          </ac:spMkLst>
        </pc:spChg>
        <pc:spChg chg="mod">
          <ac:chgData name="Michał Pyclik" userId="6d1d9512d460d1ef" providerId="LiveId" clId="{E3894116-8E1A-4A32-8FDA-A9D8581D2A85}" dt="2021-02-22T14:57:04.791" v="288" actId="20577"/>
          <ac:spMkLst>
            <pc:docMk/>
            <pc:sldMk cId="1166270135" sldId="257"/>
            <ac:spMk id="3" creationId="{DB63770A-FD3D-4F81-816A-2DEB60991919}"/>
          </ac:spMkLst>
        </pc:spChg>
        <pc:spChg chg="add del">
          <ac:chgData name="Michał Pyclik" userId="6d1d9512d460d1ef" providerId="LiveId" clId="{E3894116-8E1A-4A32-8FDA-A9D8581D2A85}" dt="2021-02-22T14:55:15.395" v="5" actId="26606"/>
          <ac:spMkLst>
            <pc:docMk/>
            <pc:sldMk cId="1166270135" sldId="257"/>
            <ac:spMk id="90" creationId="{907EF6B7-1338-4443-8C46-6A318D952DFD}"/>
          </ac:spMkLst>
        </pc:spChg>
        <pc:spChg chg="add del">
          <ac:chgData name="Michał Pyclik" userId="6d1d9512d460d1ef" providerId="LiveId" clId="{E3894116-8E1A-4A32-8FDA-A9D8581D2A85}" dt="2021-02-22T14:55:15.395" v="5" actId="26606"/>
          <ac:spMkLst>
            <pc:docMk/>
            <pc:sldMk cId="1166270135" sldId="257"/>
            <ac:spMk id="92" creationId="{DAAE4CDD-124C-4DCF-9584-B6033B545DD5}"/>
          </ac:spMkLst>
        </pc:spChg>
        <pc:spChg chg="add del">
          <ac:chgData name="Michał Pyclik" userId="6d1d9512d460d1ef" providerId="LiveId" clId="{E3894116-8E1A-4A32-8FDA-A9D8581D2A85}" dt="2021-02-22T14:55:15.395" v="5" actId="26606"/>
          <ac:spMkLst>
            <pc:docMk/>
            <pc:sldMk cId="1166270135" sldId="257"/>
            <ac:spMk id="94" creationId="{081E4A58-353D-44AE-B2FC-2A74E2E400F7}"/>
          </ac:spMkLst>
        </pc:spChg>
        <pc:spChg chg="add del">
          <ac:chgData name="Michał Pyclik" userId="6d1d9512d460d1ef" providerId="LiveId" clId="{E3894116-8E1A-4A32-8FDA-A9D8581D2A85}" dt="2021-02-22T14:55:15.380" v="4" actId="26606"/>
          <ac:spMkLst>
            <pc:docMk/>
            <pc:sldMk cId="1166270135" sldId="257"/>
            <ac:spMk id="99" creationId="{AD21898E-86C0-4C8A-A76C-DF33E844C87A}"/>
          </ac:spMkLst>
        </pc:spChg>
        <pc:spChg chg="add del">
          <ac:chgData name="Michał Pyclik" userId="6d1d9512d460d1ef" providerId="LiveId" clId="{E3894116-8E1A-4A32-8FDA-A9D8581D2A85}" dt="2021-02-22T14:55:15.380" v="4" actId="26606"/>
          <ac:spMkLst>
            <pc:docMk/>
            <pc:sldMk cId="1166270135" sldId="257"/>
            <ac:spMk id="101" creationId="{5C8F04BD-D093-45D0-B54C-50FDB308B4EE}"/>
          </ac:spMkLst>
        </pc:spChg>
        <pc:spChg chg="add">
          <ac:chgData name="Michał Pyclik" userId="6d1d9512d460d1ef" providerId="LiveId" clId="{E3894116-8E1A-4A32-8FDA-A9D8581D2A85}" dt="2021-02-22T14:55:15.395" v="5" actId="26606"/>
          <ac:spMkLst>
            <pc:docMk/>
            <pc:sldMk cId="1166270135" sldId="257"/>
            <ac:spMk id="103" creationId="{CB5DFCDA-694D-4637-8E9B-038575194349}"/>
          </ac:spMkLst>
        </pc:spChg>
        <pc:spChg chg="add">
          <ac:chgData name="Michał Pyclik" userId="6d1d9512d460d1ef" providerId="LiveId" clId="{E3894116-8E1A-4A32-8FDA-A9D8581D2A85}" dt="2021-02-22T14:55:15.395" v="5" actId="26606"/>
          <ac:spMkLst>
            <pc:docMk/>
            <pc:sldMk cId="1166270135" sldId="257"/>
            <ac:spMk id="104" creationId="{E4DB276E-BFF1-43F5-AB90-7ABA4B9A919A}"/>
          </ac:spMkLst>
        </pc:spChg>
      </pc:sldChg>
      <pc:sldChg chg="addSp delSp modSp mod setBg setClrOvrMap">
        <pc:chgData name="Michał Pyclik" userId="6d1d9512d460d1ef" providerId="LiveId" clId="{E3894116-8E1A-4A32-8FDA-A9D8581D2A85}" dt="2021-02-22T14:57:13.645" v="289" actId="26606"/>
        <pc:sldMkLst>
          <pc:docMk/>
          <pc:sldMk cId="678220985" sldId="260"/>
        </pc:sldMkLst>
        <pc:spChg chg="mod">
          <ac:chgData name="Michał Pyclik" userId="6d1d9512d460d1ef" providerId="LiveId" clId="{E3894116-8E1A-4A32-8FDA-A9D8581D2A85}" dt="2021-02-22T14:57:13.645" v="289" actId="26606"/>
          <ac:spMkLst>
            <pc:docMk/>
            <pc:sldMk cId="678220985" sldId="260"/>
            <ac:spMk id="2" creationId="{5D3F5FEC-ED95-4A5D-85A1-B4CDC294F0B9}"/>
          </ac:spMkLst>
        </pc:spChg>
        <pc:spChg chg="mod">
          <ac:chgData name="Michał Pyclik" userId="6d1d9512d460d1ef" providerId="LiveId" clId="{E3894116-8E1A-4A32-8FDA-A9D8581D2A85}" dt="2021-02-22T14:57:13.645" v="289" actId="26606"/>
          <ac:spMkLst>
            <pc:docMk/>
            <pc:sldMk cId="678220985" sldId="260"/>
            <ac:spMk id="3" creationId="{DB63770A-FD3D-4F81-816A-2DEB60991919}"/>
          </ac:spMkLst>
        </pc:spChg>
        <pc:spChg chg="del">
          <ac:chgData name="Michał Pyclik" userId="6d1d9512d460d1ef" providerId="LiveId" clId="{E3894116-8E1A-4A32-8FDA-A9D8581D2A85}" dt="2021-02-22T14:57:13.645" v="289" actId="26606"/>
          <ac:spMkLst>
            <pc:docMk/>
            <pc:sldMk cId="678220985" sldId="260"/>
            <ac:spMk id="23" creationId="{907EF6B7-1338-4443-8C46-6A318D952DFD}"/>
          </ac:spMkLst>
        </pc:spChg>
        <pc:spChg chg="del">
          <ac:chgData name="Michał Pyclik" userId="6d1d9512d460d1ef" providerId="LiveId" clId="{E3894116-8E1A-4A32-8FDA-A9D8581D2A85}" dt="2021-02-22T14:57:13.645" v="289" actId="26606"/>
          <ac:spMkLst>
            <pc:docMk/>
            <pc:sldMk cId="678220985" sldId="260"/>
            <ac:spMk id="25" creationId="{DAAE4CDD-124C-4DCF-9584-B6033B545DD5}"/>
          </ac:spMkLst>
        </pc:spChg>
        <pc:spChg chg="del">
          <ac:chgData name="Michał Pyclik" userId="6d1d9512d460d1ef" providerId="LiveId" clId="{E3894116-8E1A-4A32-8FDA-A9D8581D2A85}" dt="2021-02-22T14:57:13.645" v="289" actId="26606"/>
          <ac:spMkLst>
            <pc:docMk/>
            <pc:sldMk cId="678220985" sldId="260"/>
            <ac:spMk id="27" creationId="{081E4A58-353D-44AE-B2FC-2A74E2E400F7}"/>
          </ac:spMkLst>
        </pc:spChg>
        <pc:spChg chg="add">
          <ac:chgData name="Michał Pyclik" userId="6d1d9512d460d1ef" providerId="LiveId" clId="{E3894116-8E1A-4A32-8FDA-A9D8581D2A85}" dt="2021-02-22T14:57:13.645" v="289" actId="26606"/>
          <ac:spMkLst>
            <pc:docMk/>
            <pc:sldMk cId="678220985" sldId="260"/>
            <ac:spMk id="32" creationId="{AD21898E-86C0-4C8A-A76C-DF33E844C87A}"/>
          </ac:spMkLst>
        </pc:spChg>
        <pc:spChg chg="add">
          <ac:chgData name="Michał Pyclik" userId="6d1d9512d460d1ef" providerId="LiveId" clId="{E3894116-8E1A-4A32-8FDA-A9D8581D2A85}" dt="2021-02-22T14:57:13.645" v="289" actId="26606"/>
          <ac:spMkLst>
            <pc:docMk/>
            <pc:sldMk cId="678220985" sldId="260"/>
            <ac:spMk id="34" creationId="{5C8F04BD-D093-45D0-B54C-50FDB308B4EE}"/>
          </ac:spMkLst>
        </pc:spChg>
      </pc:sldChg>
      <pc:sldChg chg="addSp delSp modSp mod setBg setClrOvrMap">
        <pc:chgData name="Michał Pyclik" userId="6d1d9512d460d1ef" providerId="LiveId" clId="{E3894116-8E1A-4A32-8FDA-A9D8581D2A85}" dt="2021-02-22T14:58:49.441" v="306" actId="27636"/>
        <pc:sldMkLst>
          <pc:docMk/>
          <pc:sldMk cId="2773020274" sldId="261"/>
        </pc:sldMkLst>
        <pc:spChg chg="add mod">
          <ac:chgData name="Michał Pyclik" userId="6d1d9512d460d1ef" providerId="LiveId" clId="{E3894116-8E1A-4A32-8FDA-A9D8581D2A85}" dt="2021-02-22T14:58:49.441" v="306" actId="27636"/>
          <ac:spMkLst>
            <pc:docMk/>
            <pc:sldMk cId="2773020274" sldId="261"/>
            <ac:spMk id="3" creationId="{4B5461AA-E8EA-417D-BE93-092285967559}"/>
          </ac:spMkLst>
        </pc:spChg>
        <pc:spChg chg="add mod">
          <ac:chgData name="Michał Pyclik" userId="6d1d9512d460d1ef" providerId="LiveId" clId="{E3894116-8E1A-4A32-8FDA-A9D8581D2A85}" dt="2021-02-22T14:58:10.701" v="291"/>
          <ac:spMkLst>
            <pc:docMk/>
            <pc:sldMk cId="2773020274" sldId="261"/>
            <ac:spMk id="13" creationId="{A25AF11F-AB4E-47E8-8E1C-51BBA42DB768}"/>
          </ac:spMkLst>
        </pc:spChg>
        <pc:spChg chg="add mod">
          <ac:chgData name="Michał Pyclik" userId="6d1d9512d460d1ef" providerId="LiveId" clId="{E3894116-8E1A-4A32-8FDA-A9D8581D2A85}" dt="2021-02-22T14:58:10.701" v="291"/>
          <ac:spMkLst>
            <pc:docMk/>
            <pc:sldMk cId="2773020274" sldId="261"/>
            <ac:spMk id="14" creationId="{9485F149-E62A-403C-A7B7-BA1B7E959FAA}"/>
          </ac:spMkLst>
        </pc:spChg>
        <pc:spChg chg="add mod">
          <ac:chgData name="Michał Pyclik" userId="6d1d9512d460d1ef" providerId="LiveId" clId="{E3894116-8E1A-4A32-8FDA-A9D8581D2A85}" dt="2021-02-22T14:58:10.701" v="291"/>
          <ac:spMkLst>
            <pc:docMk/>
            <pc:sldMk cId="2773020274" sldId="261"/>
            <ac:spMk id="15" creationId="{FDD90B8E-43F9-4A13-B58A-06E00C98D778}"/>
          </ac:spMkLst>
        </pc:spChg>
        <pc:spChg chg="add mod">
          <ac:chgData name="Michał Pyclik" userId="6d1d9512d460d1ef" providerId="LiveId" clId="{E3894116-8E1A-4A32-8FDA-A9D8581D2A85}" dt="2021-02-22T14:58:10.701" v="291"/>
          <ac:spMkLst>
            <pc:docMk/>
            <pc:sldMk cId="2773020274" sldId="261"/>
            <ac:spMk id="16" creationId="{3A833156-4E5E-4F68-94CD-23926155F361}"/>
          </ac:spMkLst>
        </pc:spChg>
        <pc:spChg chg="add mod">
          <ac:chgData name="Michał Pyclik" userId="6d1d9512d460d1ef" providerId="LiveId" clId="{E3894116-8E1A-4A32-8FDA-A9D8581D2A85}" dt="2021-02-22T14:58:10.701" v="291"/>
          <ac:spMkLst>
            <pc:docMk/>
            <pc:sldMk cId="2773020274" sldId="261"/>
            <ac:spMk id="17" creationId="{2F0345FE-1E17-4797-8E97-22E3BB1EC46C}"/>
          </ac:spMkLst>
        </pc:spChg>
        <pc:spChg chg="add mod">
          <ac:chgData name="Michał Pyclik" userId="6d1d9512d460d1ef" providerId="LiveId" clId="{E3894116-8E1A-4A32-8FDA-A9D8581D2A85}" dt="2021-02-22T14:58:10.701" v="291"/>
          <ac:spMkLst>
            <pc:docMk/>
            <pc:sldMk cId="2773020274" sldId="261"/>
            <ac:spMk id="18" creationId="{3B788376-4990-4C02-ABDD-61242882BE87}"/>
          </ac:spMkLst>
        </pc:spChg>
        <pc:spChg chg="add mod">
          <ac:chgData name="Michał Pyclik" userId="6d1d9512d460d1ef" providerId="LiveId" clId="{E3894116-8E1A-4A32-8FDA-A9D8581D2A85}" dt="2021-02-22T14:58:10.701" v="291"/>
          <ac:spMkLst>
            <pc:docMk/>
            <pc:sldMk cId="2773020274" sldId="261"/>
            <ac:spMk id="19" creationId="{3702E8B0-BEC5-4F9F-A431-4759567D9678}"/>
          </ac:spMkLst>
        </pc:spChg>
        <pc:spChg chg="add mod">
          <ac:chgData name="Michał Pyclik" userId="6d1d9512d460d1ef" providerId="LiveId" clId="{E3894116-8E1A-4A32-8FDA-A9D8581D2A85}" dt="2021-02-22T14:58:10.701" v="291"/>
          <ac:spMkLst>
            <pc:docMk/>
            <pc:sldMk cId="2773020274" sldId="261"/>
            <ac:spMk id="20" creationId="{DE703879-07CF-463F-82BF-EB786C95CB0C}"/>
          </ac:spMkLst>
        </pc:spChg>
        <pc:spChg chg="add mod">
          <ac:chgData name="Michał Pyclik" userId="6d1d9512d460d1ef" providerId="LiveId" clId="{E3894116-8E1A-4A32-8FDA-A9D8581D2A85}" dt="2021-02-22T14:58:10.701" v="291"/>
          <ac:spMkLst>
            <pc:docMk/>
            <pc:sldMk cId="2773020274" sldId="261"/>
            <ac:spMk id="21" creationId="{944A96EA-F778-4365-8E3C-93105355AC60}"/>
          </ac:spMkLst>
        </pc:spChg>
        <pc:spChg chg="add mod">
          <ac:chgData name="Michał Pyclik" userId="6d1d9512d460d1ef" providerId="LiveId" clId="{E3894116-8E1A-4A32-8FDA-A9D8581D2A85}" dt="2021-02-22T14:58:10.701" v="291"/>
          <ac:spMkLst>
            <pc:docMk/>
            <pc:sldMk cId="2773020274" sldId="261"/>
            <ac:spMk id="22" creationId="{33F1A182-9190-47C7-B2DE-9AD6E12CD69A}"/>
          </ac:spMkLst>
        </pc:spChg>
        <pc:spChg chg="add mod">
          <ac:chgData name="Michał Pyclik" userId="6d1d9512d460d1ef" providerId="LiveId" clId="{E3894116-8E1A-4A32-8FDA-A9D8581D2A85}" dt="2021-02-22T14:58:10.701" v="291"/>
          <ac:spMkLst>
            <pc:docMk/>
            <pc:sldMk cId="2773020274" sldId="261"/>
            <ac:spMk id="23" creationId="{2C2516B4-FF82-4016-AC02-B914EA548B47}"/>
          </ac:spMkLst>
        </pc:spChg>
        <pc:spChg chg="add mod">
          <ac:chgData name="Michał Pyclik" userId="6d1d9512d460d1ef" providerId="LiveId" clId="{E3894116-8E1A-4A32-8FDA-A9D8581D2A85}" dt="2021-02-22T14:58:10.701" v="291"/>
          <ac:spMkLst>
            <pc:docMk/>
            <pc:sldMk cId="2773020274" sldId="261"/>
            <ac:spMk id="24" creationId="{891BCCE7-17F3-46CE-A21F-0140BE6F5961}"/>
          </ac:spMkLst>
        </pc:spChg>
        <pc:spChg chg="del">
          <ac:chgData name="Michał Pyclik" userId="6d1d9512d460d1ef" providerId="LiveId" clId="{E3894116-8E1A-4A32-8FDA-A9D8581D2A85}" dt="2021-02-22T14:58:25.401" v="295" actId="26606"/>
          <ac:spMkLst>
            <pc:docMk/>
            <pc:sldMk cId="2773020274" sldId="261"/>
            <ac:spMk id="34" creationId="{738F59A4-4431-460D-8E49-6E65C189A566}"/>
          </ac:spMkLst>
        </pc:spChg>
        <pc:spChg chg="add">
          <ac:chgData name="Michał Pyclik" userId="6d1d9512d460d1ef" providerId="LiveId" clId="{E3894116-8E1A-4A32-8FDA-A9D8581D2A85}" dt="2021-02-22T14:58:25.401" v="295" actId="26606"/>
          <ac:spMkLst>
            <pc:docMk/>
            <pc:sldMk cId="2773020274" sldId="261"/>
            <ac:spMk id="43" creationId="{CB5DFCDA-694D-4637-8E9B-038575194349}"/>
          </ac:spMkLst>
        </pc:spChg>
        <pc:spChg chg="add">
          <ac:chgData name="Michał Pyclik" userId="6d1d9512d460d1ef" providerId="LiveId" clId="{E3894116-8E1A-4A32-8FDA-A9D8581D2A85}" dt="2021-02-22T14:58:25.401" v="295" actId="26606"/>
          <ac:spMkLst>
            <pc:docMk/>
            <pc:sldMk cId="2773020274" sldId="261"/>
            <ac:spMk id="45" creationId="{E4DB276E-BFF1-43F5-AB90-7ABA4B9A919A}"/>
          </ac:spMkLst>
        </pc:spChg>
        <pc:grpChg chg="add mod">
          <ac:chgData name="Michał Pyclik" userId="6d1d9512d460d1ef" providerId="LiveId" clId="{E3894116-8E1A-4A32-8FDA-A9D8581D2A85}" dt="2021-02-22T14:58:10.701" v="291"/>
          <ac:grpSpMkLst>
            <pc:docMk/>
            <pc:sldMk cId="2773020274" sldId="261"/>
            <ac:grpSpMk id="7" creationId="{596363C2-35D8-4B02-9852-FB8E5A8028D0}"/>
          </ac:grpSpMkLst>
        </pc:grpChg>
        <pc:grpChg chg="add mod">
          <ac:chgData name="Michał Pyclik" userId="6d1d9512d460d1ef" providerId="LiveId" clId="{E3894116-8E1A-4A32-8FDA-A9D8581D2A85}" dt="2021-02-22T14:58:10.701" v="291"/>
          <ac:grpSpMkLst>
            <pc:docMk/>
            <pc:sldMk cId="2773020274" sldId="261"/>
            <ac:grpSpMk id="8" creationId="{A2E3902B-1F7D-4AAF-934A-990F9C433B8C}"/>
          </ac:grpSpMkLst>
        </pc:grpChg>
        <pc:grpChg chg="add mod">
          <ac:chgData name="Michał Pyclik" userId="6d1d9512d460d1ef" providerId="LiveId" clId="{E3894116-8E1A-4A32-8FDA-A9D8581D2A85}" dt="2021-02-22T14:58:10.701" v="291"/>
          <ac:grpSpMkLst>
            <pc:docMk/>
            <pc:sldMk cId="2773020274" sldId="261"/>
            <ac:grpSpMk id="9" creationId="{D3D509B0-BF86-4AC1-A6B0-339846A49484}"/>
          </ac:grpSpMkLst>
        </pc:grpChg>
        <pc:grpChg chg="add mod">
          <ac:chgData name="Michał Pyclik" userId="6d1d9512d460d1ef" providerId="LiveId" clId="{E3894116-8E1A-4A32-8FDA-A9D8581D2A85}" dt="2021-02-22T14:58:10.701" v="291"/>
          <ac:grpSpMkLst>
            <pc:docMk/>
            <pc:sldMk cId="2773020274" sldId="261"/>
            <ac:grpSpMk id="10" creationId="{283A1A99-F02F-4319-BA87-3965C8BC313C}"/>
          </ac:grpSpMkLst>
        </pc:grpChg>
        <pc:grpChg chg="add mod">
          <ac:chgData name="Michał Pyclik" userId="6d1d9512d460d1ef" providerId="LiveId" clId="{E3894116-8E1A-4A32-8FDA-A9D8581D2A85}" dt="2021-02-22T14:58:10.701" v="291"/>
          <ac:grpSpMkLst>
            <pc:docMk/>
            <pc:sldMk cId="2773020274" sldId="261"/>
            <ac:grpSpMk id="11" creationId="{28E18E02-C494-4696-B81F-5F98E7A9643A}"/>
          </ac:grpSpMkLst>
        </pc:grpChg>
        <pc:grpChg chg="add mod">
          <ac:chgData name="Michał Pyclik" userId="6d1d9512d460d1ef" providerId="LiveId" clId="{E3894116-8E1A-4A32-8FDA-A9D8581D2A85}" dt="2021-02-22T14:58:10.701" v="291"/>
          <ac:grpSpMkLst>
            <pc:docMk/>
            <pc:sldMk cId="2773020274" sldId="261"/>
            <ac:grpSpMk id="12" creationId="{9178EEB7-1111-4270-AEA8-F9EA5A62F875}"/>
          </ac:grpSpMkLst>
        </pc:grpChg>
        <pc:grpChg chg="del">
          <ac:chgData name="Michał Pyclik" userId="6d1d9512d460d1ef" providerId="LiveId" clId="{E3894116-8E1A-4A32-8FDA-A9D8581D2A85}" dt="2021-02-22T14:58:25.401" v="295" actId="26606"/>
          <ac:grpSpMkLst>
            <pc:docMk/>
            <pc:sldMk cId="2773020274" sldId="261"/>
            <ac:grpSpMk id="36" creationId="{8A919B9C-5C01-47E4-B2F2-45F589208ABF}"/>
          </ac:grpSpMkLst>
        </pc:grpChg>
        <pc:graphicFrameChg chg="del">
          <ac:chgData name="Michał Pyclik" userId="6d1d9512d460d1ef" providerId="LiveId" clId="{E3894116-8E1A-4A32-8FDA-A9D8581D2A85}" dt="2021-02-22T14:58:15.021" v="292" actId="478"/>
          <ac:graphicFrameMkLst>
            <pc:docMk/>
            <pc:sldMk cId="2773020274" sldId="261"/>
            <ac:graphicFrameMk id="29" creationId="{EC5F377D-9E4C-41A4-B95E-873CCE600BD8}"/>
          </ac:graphicFrameMkLst>
        </pc:graphicFrameChg>
      </pc:sldChg>
      <pc:sldChg chg="addSp delSp modSp mod">
        <pc:chgData name="Michał Pyclik" userId="6d1d9512d460d1ef" providerId="LiveId" clId="{E3894116-8E1A-4A32-8FDA-A9D8581D2A85}" dt="2021-02-22T15:00:59.141" v="686" actId="20577"/>
        <pc:sldMkLst>
          <pc:docMk/>
          <pc:sldMk cId="3529883448" sldId="262"/>
        </pc:sldMkLst>
        <pc:spChg chg="mod">
          <ac:chgData name="Michał Pyclik" userId="6d1d9512d460d1ef" providerId="LiveId" clId="{E3894116-8E1A-4A32-8FDA-A9D8581D2A85}" dt="2021-02-22T14:59:10.960" v="319" actId="26606"/>
          <ac:spMkLst>
            <pc:docMk/>
            <pc:sldMk cId="3529883448" sldId="262"/>
            <ac:spMk id="2" creationId="{5D3F5FEC-ED95-4A5D-85A1-B4CDC294F0B9}"/>
          </ac:spMkLst>
        </pc:spChg>
        <pc:spChg chg="mod">
          <ac:chgData name="Michał Pyclik" userId="6d1d9512d460d1ef" providerId="LiveId" clId="{E3894116-8E1A-4A32-8FDA-A9D8581D2A85}" dt="2021-02-22T15:00:59.141" v="686" actId="20577"/>
          <ac:spMkLst>
            <pc:docMk/>
            <pc:sldMk cId="3529883448" sldId="262"/>
            <ac:spMk id="3" creationId="{DB63770A-FD3D-4F81-816A-2DEB60991919}"/>
          </ac:spMkLst>
        </pc:spChg>
        <pc:spChg chg="del">
          <ac:chgData name="Michał Pyclik" userId="6d1d9512d460d1ef" providerId="LiveId" clId="{E3894116-8E1A-4A32-8FDA-A9D8581D2A85}" dt="2021-02-22T14:59:10.960" v="319" actId="26606"/>
          <ac:spMkLst>
            <pc:docMk/>
            <pc:sldMk cId="3529883448" sldId="262"/>
            <ac:spMk id="76" creationId="{907EF6B7-1338-4443-8C46-6A318D952DFD}"/>
          </ac:spMkLst>
        </pc:spChg>
        <pc:spChg chg="del">
          <ac:chgData name="Michał Pyclik" userId="6d1d9512d460d1ef" providerId="LiveId" clId="{E3894116-8E1A-4A32-8FDA-A9D8581D2A85}" dt="2021-02-22T14:59:10.960" v="319" actId="26606"/>
          <ac:spMkLst>
            <pc:docMk/>
            <pc:sldMk cId="3529883448" sldId="262"/>
            <ac:spMk id="78" creationId="{DAAE4CDD-124C-4DCF-9584-B6033B545DD5}"/>
          </ac:spMkLst>
        </pc:spChg>
        <pc:spChg chg="del">
          <ac:chgData name="Michał Pyclik" userId="6d1d9512d460d1ef" providerId="LiveId" clId="{E3894116-8E1A-4A32-8FDA-A9D8581D2A85}" dt="2021-02-22T14:59:10.960" v="319" actId="26606"/>
          <ac:spMkLst>
            <pc:docMk/>
            <pc:sldMk cId="3529883448" sldId="262"/>
            <ac:spMk id="80" creationId="{081E4A58-353D-44AE-B2FC-2A74E2E400F7}"/>
          </ac:spMkLst>
        </pc:spChg>
        <pc:spChg chg="add">
          <ac:chgData name="Michał Pyclik" userId="6d1d9512d460d1ef" providerId="LiveId" clId="{E3894116-8E1A-4A32-8FDA-A9D8581D2A85}" dt="2021-02-22T14:59:10.960" v="319" actId="26606"/>
          <ac:spMkLst>
            <pc:docMk/>
            <pc:sldMk cId="3529883448" sldId="262"/>
            <ac:spMk id="85" creationId="{D55CD764-972B-4CA5-A885-53E55C63E174}"/>
          </ac:spMkLst>
        </pc:spChg>
        <pc:spChg chg="add">
          <ac:chgData name="Michał Pyclik" userId="6d1d9512d460d1ef" providerId="LiveId" clId="{E3894116-8E1A-4A32-8FDA-A9D8581D2A85}" dt="2021-02-22T14:59:10.960" v="319" actId="26606"/>
          <ac:spMkLst>
            <pc:docMk/>
            <pc:sldMk cId="3529883448" sldId="262"/>
            <ac:spMk id="87" creationId="{34165AB3-7006-4430-BCE3-25476BE13322}"/>
          </ac:spMkLst>
        </pc:spChg>
        <pc:spChg chg="add">
          <ac:chgData name="Michał Pyclik" userId="6d1d9512d460d1ef" providerId="LiveId" clId="{E3894116-8E1A-4A32-8FDA-A9D8581D2A85}" dt="2021-02-22T14:59:10.960" v="319" actId="26606"/>
          <ac:spMkLst>
            <pc:docMk/>
            <pc:sldMk cId="3529883448" sldId="262"/>
            <ac:spMk id="111" creationId="{E3E51905-F374-4E1A-97CF-B741584B74D5}"/>
          </ac:spMkLst>
        </pc:spChg>
        <pc:grpChg chg="add">
          <ac:chgData name="Michał Pyclik" userId="6d1d9512d460d1ef" providerId="LiveId" clId="{E3894116-8E1A-4A32-8FDA-A9D8581D2A85}" dt="2021-02-22T14:59:10.960" v="319" actId="26606"/>
          <ac:grpSpMkLst>
            <pc:docMk/>
            <pc:sldMk cId="3529883448" sldId="262"/>
            <ac:grpSpMk id="89" creationId="{C57F67D8-2BFF-4661-AFAF-E2CE8B7DCE81}"/>
          </ac:grpSpMkLst>
        </pc:grpChg>
      </pc:sldChg>
      <pc:sldChg chg="modSp mod">
        <pc:chgData name="Michał Pyclik" userId="6d1d9512d460d1ef" providerId="LiveId" clId="{E3894116-8E1A-4A32-8FDA-A9D8581D2A85}" dt="2021-02-22T15:17:31.342" v="1788" actId="20577"/>
        <pc:sldMkLst>
          <pc:docMk/>
          <pc:sldMk cId="317403593" sldId="267"/>
        </pc:sldMkLst>
        <pc:graphicFrameChg chg="modGraphic">
          <ac:chgData name="Michał Pyclik" userId="6d1d9512d460d1ef" providerId="LiveId" clId="{E3894116-8E1A-4A32-8FDA-A9D8581D2A85}" dt="2021-02-22T15:17:31.342" v="1788" actId="20577"/>
          <ac:graphicFrameMkLst>
            <pc:docMk/>
            <pc:sldMk cId="317403593" sldId="267"/>
            <ac:graphicFrameMk id="5" creationId="{8A6F1CB6-2FB1-4CBA-B352-B14F3061A2C1}"/>
          </ac:graphicFrameMkLst>
        </pc:graphicFrameChg>
      </pc:sldChg>
      <pc:sldChg chg="addSp delSp modSp mod">
        <pc:chgData name="Michał Pyclik" userId="6d1d9512d460d1ef" providerId="LiveId" clId="{E3894116-8E1A-4A32-8FDA-A9D8581D2A85}" dt="2021-02-22T15:19:30.672" v="1798" actId="12100"/>
        <pc:sldMkLst>
          <pc:docMk/>
          <pc:sldMk cId="7603465" sldId="268"/>
        </pc:sldMkLst>
        <pc:graphicFrameChg chg="del modGraphic">
          <ac:chgData name="Michał Pyclik" userId="6d1d9512d460d1ef" providerId="LiveId" clId="{E3894116-8E1A-4A32-8FDA-A9D8581D2A85}" dt="2021-02-22T15:18:00.352" v="1790" actId="478"/>
          <ac:graphicFrameMkLst>
            <pc:docMk/>
            <pc:sldMk cId="7603465" sldId="268"/>
            <ac:graphicFrameMk id="4" creationId="{05BC411B-2B75-473C-A4E3-3C4816133222}"/>
          </ac:graphicFrameMkLst>
        </pc:graphicFrameChg>
        <pc:graphicFrameChg chg="add mod">
          <ac:chgData name="Michał Pyclik" userId="6d1d9512d460d1ef" providerId="LiveId" clId="{E3894116-8E1A-4A32-8FDA-A9D8581D2A85}" dt="2021-02-22T15:19:30.672" v="1798" actId="12100"/>
          <ac:graphicFrameMkLst>
            <pc:docMk/>
            <pc:sldMk cId="7603465" sldId="268"/>
            <ac:graphicFrameMk id="8" creationId="{2041ED86-20A9-4FA5-9C86-ECC485E6042D}"/>
          </ac:graphicFrameMkLst>
        </pc:graphicFrameChg>
      </pc:sldChg>
      <pc:sldChg chg="addSp delSp modSp mod setClrOvrMap">
        <pc:chgData name="Michał Pyclik" userId="6d1d9512d460d1ef" providerId="LiveId" clId="{E3894116-8E1A-4A32-8FDA-A9D8581D2A85}" dt="2021-02-22T15:20:14.717" v="1855" actId="20577"/>
        <pc:sldMkLst>
          <pc:docMk/>
          <pc:sldMk cId="163805568" sldId="269"/>
        </pc:sldMkLst>
        <pc:spChg chg="mod">
          <ac:chgData name="Michał Pyclik" userId="6d1d9512d460d1ef" providerId="LiveId" clId="{E3894116-8E1A-4A32-8FDA-A9D8581D2A85}" dt="2021-02-22T15:19:40.122" v="1799" actId="26606"/>
          <ac:spMkLst>
            <pc:docMk/>
            <pc:sldMk cId="163805568" sldId="269"/>
            <ac:spMk id="2" creationId="{CAF01737-518B-4FF8-9E90-5C43C3F3688A}"/>
          </ac:spMkLst>
        </pc:spChg>
        <pc:spChg chg="mod">
          <ac:chgData name="Michał Pyclik" userId="6d1d9512d460d1ef" providerId="LiveId" clId="{E3894116-8E1A-4A32-8FDA-A9D8581D2A85}" dt="2021-02-22T15:20:14.717" v="1855" actId="20577"/>
          <ac:spMkLst>
            <pc:docMk/>
            <pc:sldMk cId="163805568" sldId="269"/>
            <ac:spMk id="3" creationId="{1436EBC3-D4D5-4A89-9B48-F7A4500A65B7}"/>
          </ac:spMkLst>
        </pc:spChg>
        <pc:spChg chg="del">
          <ac:chgData name="Michał Pyclik" userId="6d1d9512d460d1ef" providerId="LiveId" clId="{E3894116-8E1A-4A32-8FDA-A9D8581D2A85}" dt="2021-02-22T15:19:40.122" v="1799" actId="26606"/>
          <ac:spMkLst>
            <pc:docMk/>
            <pc:sldMk cId="163805568" sldId="269"/>
            <ac:spMk id="80" creationId="{907EF6B7-1338-4443-8C46-6A318D952DFD}"/>
          </ac:spMkLst>
        </pc:spChg>
        <pc:spChg chg="del">
          <ac:chgData name="Michał Pyclik" userId="6d1d9512d460d1ef" providerId="LiveId" clId="{E3894116-8E1A-4A32-8FDA-A9D8581D2A85}" dt="2021-02-22T15:19:40.122" v="1799" actId="26606"/>
          <ac:spMkLst>
            <pc:docMk/>
            <pc:sldMk cId="163805568" sldId="269"/>
            <ac:spMk id="82" creationId="{DAAE4CDD-124C-4DCF-9584-B6033B545DD5}"/>
          </ac:spMkLst>
        </pc:spChg>
        <pc:spChg chg="del">
          <ac:chgData name="Michał Pyclik" userId="6d1d9512d460d1ef" providerId="LiveId" clId="{E3894116-8E1A-4A32-8FDA-A9D8581D2A85}" dt="2021-02-22T15:19:40.122" v="1799" actId="26606"/>
          <ac:spMkLst>
            <pc:docMk/>
            <pc:sldMk cId="163805568" sldId="269"/>
            <ac:spMk id="84" creationId="{081E4A58-353D-44AE-B2FC-2A74E2E400F7}"/>
          </ac:spMkLst>
        </pc:spChg>
        <pc:spChg chg="add">
          <ac:chgData name="Michał Pyclik" userId="6d1d9512d460d1ef" providerId="LiveId" clId="{E3894116-8E1A-4A32-8FDA-A9D8581D2A85}" dt="2021-02-22T15:19:40.122" v="1799" actId="26606"/>
          <ac:spMkLst>
            <pc:docMk/>
            <pc:sldMk cId="163805568" sldId="269"/>
            <ac:spMk id="90" creationId="{9228552E-C8B1-4A80-8448-0787CE0FC704}"/>
          </ac:spMkLst>
        </pc:spChg>
        <pc:picChg chg="add">
          <ac:chgData name="Michał Pyclik" userId="6d1d9512d460d1ef" providerId="LiveId" clId="{E3894116-8E1A-4A32-8FDA-A9D8581D2A85}" dt="2021-02-22T15:19:40.122" v="1799" actId="26606"/>
          <ac:picMkLst>
            <pc:docMk/>
            <pc:sldMk cId="163805568" sldId="269"/>
            <ac:picMk id="86" creationId="{9C3A7F12-0168-4C6E-93AA-5A6ACF484F54}"/>
          </ac:picMkLst>
        </pc:picChg>
      </pc:sldChg>
      <pc:sldChg chg="addSp modSp mod setBg">
        <pc:chgData name="Michał Pyclik" userId="6d1d9512d460d1ef" providerId="LiveId" clId="{E3894116-8E1A-4A32-8FDA-A9D8581D2A85}" dt="2021-02-22T15:16:16.197" v="1611" actId="14100"/>
        <pc:sldMkLst>
          <pc:docMk/>
          <pc:sldMk cId="3786083237" sldId="283"/>
        </pc:sldMkLst>
        <pc:spChg chg="add">
          <ac:chgData name="Michał Pyclik" userId="6d1d9512d460d1ef" providerId="LiveId" clId="{E3894116-8E1A-4A32-8FDA-A9D8581D2A85}" dt="2021-02-22T15:16:11.882" v="1610" actId="26606"/>
          <ac:spMkLst>
            <pc:docMk/>
            <pc:sldMk cId="3786083237" sldId="283"/>
            <ac:spMk id="7" creationId="{85016AEC-0320-4ED0-8ECB-FE11DDDFE17A}"/>
          </ac:spMkLst>
        </pc:spChg>
        <pc:spChg chg="add">
          <ac:chgData name="Michał Pyclik" userId="6d1d9512d460d1ef" providerId="LiveId" clId="{E3894116-8E1A-4A32-8FDA-A9D8581D2A85}" dt="2021-02-22T15:16:11.882" v="1610" actId="26606"/>
          <ac:spMkLst>
            <pc:docMk/>
            <pc:sldMk cId="3786083237" sldId="283"/>
            <ac:spMk id="9" creationId="{CCB2C00A-E659-4691-AFB4-28255172920B}"/>
          </ac:spMkLst>
        </pc:spChg>
        <pc:spChg chg="add">
          <ac:chgData name="Michał Pyclik" userId="6d1d9512d460d1ef" providerId="LiveId" clId="{E3894116-8E1A-4A32-8FDA-A9D8581D2A85}" dt="2021-02-22T15:16:11.882" v="1610" actId="26606"/>
          <ac:spMkLst>
            <pc:docMk/>
            <pc:sldMk cId="3786083237" sldId="283"/>
            <ac:spMk id="11" creationId="{B78FD84C-74B5-451D-8F0A-1E19EC3D9DAC}"/>
          </ac:spMkLst>
        </pc:spChg>
        <pc:graphicFrameChg chg="mod modGraphic">
          <ac:chgData name="Michał Pyclik" userId="6d1d9512d460d1ef" providerId="LiveId" clId="{E3894116-8E1A-4A32-8FDA-A9D8581D2A85}" dt="2021-02-22T15:16:16.197" v="1611" actId="14100"/>
          <ac:graphicFrameMkLst>
            <pc:docMk/>
            <pc:sldMk cId="3786083237" sldId="283"/>
            <ac:graphicFrameMk id="2" creationId="{9D30251B-198A-448C-B0CE-2DAE16F92312}"/>
          </ac:graphicFrameMkLst>
        </pc:graphicFrameChg>
      </pc:sldChg>
      <pc:sldChg chg="addSp delSp modSp mod">
        <pc:chgData name="Michał Pyclik" userId="6d1d9512d460d1ef" providerId="LiveId" clId="{E3894116-8E1A-4A32-8FDA-A9D8581D2A85}" dt="2021-02-22T15:08:01.641" v="1479" actId="20577"/>
        <pc:sldMkLst>
          <pc:docMk/>
          <pc:sldMk cId="39300856" sldId="284"/>
        </pc:sldMkLst>
        <pc:spChg chg="mod">
          <ac:chgData name="Michał Pyclik" userId="6d1d9512d460d1ef" providerId="LiveId" clId="{E3894116-8E1A-4A32-8FDA-A9D8581D2A85}" dt="2021-02-22T15:04:36.091" v="1278" actId="26606"/>
          <ac:spMkLst>
            <pc:docMk/>
            <pc:sldMk cId="39300856" sldId="284"/>
            <ac:spMk id="2" creationId="{4358A3FF-F177-4159-8663-8B3FAB10D6C5}"/>
          </ac:spMkLst>
        </pc:spChg>
        <pc:spChg chg="del">
          <ac:chgData name="Michał Pyclik" userId="6d1d9512d460d1ef" providerId="LiveId" clId="{E3894116-8E1A-4A32-8FDA-A9D8581D2A85}" dt="2021-02-22T15:04:36.091" v="1278" actId="26606"/>
          <ac:spMkLst>
            <pc:docMk/>
            <pc:sldMk cId="39300856" sldId="284"/>
            <ac:spMk id="36" creationId="{6C4028FD-8BAA-4A19-BFDE-594D991B7552}"/>
          </ac:spMkLst>
        </pc:spChg>
        <pc:spChg chg="add">
          <ac:chgData name="Michał Pyclik" userId="6d1d9512d460d1ef" providerId="LiveId" clId="{E3894116-8E1A-4A32-8FDA-A9D8581D2A85}" dt="2021-02-22T15:04:36.091" v="1278" actId="26606"/>
          <ac:spMkLst>
            <pc:docMk/>
            <pc:sldMk cId="39300856" sldId="284"/>
            <ac:spMk id="41" creationId="{85016AEC-0320-4ED0-8ECB-FE11DDDFE17A}"/>
          </ac:spMkLst>
        </pc:spChg>
        <pc:spChg chg="add">
          <ac:chgData name="Michał Pyclik" userId="6d1d9512d460d1ef" providerId="LiveId" clId="{E3894116-8E1A-4A32-8FDA-A9D8581D2A85}" dt="2021-02-22T15:04:36.091" v="1278" actId="26606"/>
          <ac:spMkLst>
            <pc:docMk/>
            <pc:sldMk cId="39300856" sldId="284"/>
            <ac:spMk id="43" creationId="{CCB2C00A-E659-4691-AFB4-28255172920B}"/>
          </ac:spMkLst>
        </pc:spChg>
        <pc:spChg chg="add">
          <ac:chgData name="Michał Pyclik" userId="6d1d9512d460d1ef" providerId="LiveId" clId="{E3894116-8E1A-4A32-8FDA-A9D8581D2A85}" dt="2021-02-22T15:04:36.091" v="1278" actId="26606"/>
          <ac:spMkLst>
            <pc:docMk/>
            <pc:sldMk cId="39300856" sldId="284"/>
            <ac:spMk id="45" creationId="{B78FD84C-74B5-451D-8F0A-1E19EC3D9DAC}"/>
          </ac:spMkLst>
        </pc:spChg>
        <pc:graphicFrameChg chg="mod modGraphic">
          <ac:chgData name="Michał Pyclik" userId="6d1d9512d460d1ef" providerId="LiveId" clId="{E3894116-8E1A-4A32-8FDA-A9D8581D2A85}" dt="2021-02-22T15:08:01.641" v="1479" actId="20577"/>
          <ac:graphicFrameMkLst>
            <pc:docMk/>
            <pc:sldMk cId="39300856" sldId="284"/>
            <ac:graphicFrameMk id="6" creationId="{F09277A2-25A7-43A4-80C6-D79664AEEEE5}"/>
          </ac:graphicFrameMkLst>
        </pc:graphicFrameChg>
      </pc:sldChg>
      <pc:sldChg chg="addSp delSp modSp mod">
        <pc:chgData name="Michał Pyclik" userId="6d1d9512d460d1ef" providerId="LiveId" clId="{E3894116-8E1A-4A32-8FDA-A9D8581D2A85}" dt="2021-02-22T15:09:54.416" v="1609" actId="14100"/>
        <pc:sldMkLst>
          <pc:docMk/>
          <pc:sldMk cId="2033026073" sldId="285"/>
        </pc:sldMkLst>
        <pc:spChg chg="del">
          <ac:chgData name="Michał Pyclik" userId="6d1d9512d460d1ef" providerId="LiveId" clId="{E3894116-8E1A-4A32-8FDA-A9D8581D2A85}" dt="2021-02-22T15:09:42.886" v="1608" actId="26606"/>
          <ac:spMkLst>
            <pc:docMk/>
            <pc:sldMk cId="2033026073" sldId="285"/>
            <ac:spMk id="71" creationId="{8FC9BE17-9A7B-462D-AE50-3D8777387304}"/>
          </ac:spMkLst>
        </pc:spChg>
        <pc:spChg chg="del">
          <ac:chgData name="Michał Pyclik" userId="6d1d9512d460d1ef" providerId="LiveId" clId="{E3894116-8E1A-4A32-8FDA-A9D8581D2A85}" dt="2021-02-22T15:09:42.886" v="1608" actId="26606"/>
          <ac:spMkLst>
            <pc:docMk/>
            <pc:sldMk cId="2033026073" sldId="285"/>
            <ac:spMk id="73" creationId="{3EBE8569-6AEC-4B8C-8D53-2DE337CDBA65}"/>
          </ac:spMkLst>
        </pc:spChg>
        <pc:spChg chg="del">
          <ac:chgData name="Michał Pyclik" userId="6d1d9512d460d1ef" providerId="LiveId" clId="{E3894116-8E1A-4A32-8FDA-A9D8581D2A85}" dt="2021-02-22T15:09:42.886" v="1608" actId="26606"/>
          <ac:spMkLst>
            <pc:docMk/>
            <pc:sldMk cId="2033026073" sldId="285"/>
            <ac:spMk id="75" creationId="{55D4142C-5077-457F-A6AD-3FECFDB39685}"/>
          </ac:spMkLst>
        </pc:spChg>
        <pc:spChg chg="del">
          <ac:chgData name="Michał Pyclik" userId="6d1d9512d460d1ef" providerId="LiveId" clId="{E3894116-8E1A-4A32-8FDA-A9D8581D2A85}" dt="2021-02-22T15:09:42.886" v="1608" actId="26606"/>
          <ac:spMkLst>
            <pc:docMk/>
            <pc:sldMk cId="2033026073" sldId="285"/>
            <ac:spMk id="77" creationId="{7A5F0580-5EE9-419F-96EE-B6529EF6E7D0}"/>
          </ac:spMkLst>
        </pc:spChg>
        <pc:spChg chg="add">
          <ac:chgData name="Michał Pyclik" userId="6d1d9512d460d1ef" providerId="LiveId" clId="{E3894116-8E1A-4A32-8FDA-A9D8581D2A85}" dt="2021-02-22T15:09:42.886" v="1608" actId="26606"/>
          <ac:spMkLst>
            <pc:docMk/>
            <pc:sldMk cId="2033026073" sldId="285"/>
            <ac:spMk id="82" creationId="{85016AEC-0320-4ED0-8ECB-FE11DDDFE17A}"/>
          </ac:spMkLst>
        </pc:spChg>
        <pc:spChg chg="add">
          <ac:chgData name="Michał Pyclik" userId="6d1d9512d460d1ef" providerId="LiveId" clId="{E3894116-8E1A-4A32-8FDA-A9D8581D2A85}" dt="2021-02-22T15:09:42.886" v="1608" actId="26606"/>
          <ac:spMkLst>
            <pc:docMk/>
            <pc:sldMk cId="2033026073" sldId="285"/>
            <ac:spMk id="84" creationId="{CCB2C00A-E659-4691-AFB4-28255172920B}"/>
          </ac:spMkLst>
        </pc:spChg>
        <pc:spChg chg="add">
          <ac:chgData name="Michał Pyclik" userId="6d1d9512d460d1ef" providerId="LiveId" clId="{E3894116-8E1A-4A32-8FDA-A9D8581D2A85}" dt="2021-02-22T15:09:42.886" v="1608" actId="26606"/>
          <ac:spMkLst>
            <pc:docMk/>
            <pc:sldMk cId="2033026073" sldId="285"/>
            <ac:spMk id="86" creationId="{B78FD84C-74B5-451D-8F0A-1E19EC3D9DAC}"/>
          </ac:spMkLst>
        </pc:spChg>
        <pc:graphicFrameChg chg="mod modGraphic">
          <ac:chgData name="Michał Pyclik" userId="6d1d9512d460d1ef" providerId="LiveId" clId="{E3894116-8E1A-4A32-8FDA-A9D8581D2A85}" dt="2021-02-22T15:09:54.416" v="1609" actId="14100"/>
          <ac:graphicFrameMkLst>
            <pc:docMk/>
            <pc:sldMk cId="2033026073" sldId="285"/>
            <ac:graphicFrameMk id="6" creationId="{F09277A2-25A7-43A4-80C6-D79664AEEEE5}"/>
          </ac:graphicFrameMkLst>
        </pc:graphicFrameChg>
        <pc:picChg chg="del">
          <ac:chgData name="Michał Pyclik" userId="6d1d9512d460d1ef" providerId="LiveId" clId="{E3894116-8E1A-4A32-8FDA-A9D8581D2A85}" dt="2021-02-22T15:09:40.769" v="1607" actId="478"/>
          <ac:picMkLst>
            <pc:docMk/>
            <pc:sldMk cId="2033026073" sldId="285"/>
            <ac:picMk id="1026" creationId="{D2D0497A-4017-469F-9399-7A79702C93B8}"/>
          </ac:picMkLst>
        </pc:picChg>
      </pc:sldChg>
      <pc:sldChg chg="addSp modSp mod">
        <pc:chgData name="Michał Pyclik" userId="6d1d9512d460d1ef" providerId="LiveId" clId="{E3894116-8E1A-4A32-8FDA-A9D8581D2A85}" dt="2021-02-22T15:09:36.266" v="1606" actId="20577"/>
        <pc:sldMkLst>
          <pc:docMk/>
          <pc:sldMk cId="2085891405" sldId="286"/>
        </pc:sldMkLst>
        <pc:spChg chg="add">
          <ac:chgData name="Michał Pyclik" userId="6d1d9512d460d1ef" providerId="LiveId" clId="{E3894116-8E1A-4A32-8FDA-A9D8581D2A85}" dt="2021-02-22T15:08:15.391" v="1480" actId="26606"/>
          <ac:spMkLst>
            <pc:docMk/>
            <pc:sldMk cId="2085891405" sldId="286"/>
            <ac:spMk id="11" creationId="{85016AEC-0320-4ED0-8ECB-FE11DDDFE17A}"/>
          </ac:spMkLst>
        </pc:spChg>
        <pc:spChg chg="add">
          <ac:chgData name="Michał Pyclik" userId="6d1d9512d460d1ef" providerId="LiveId" clId="{E3894116-8E1A-4A32-8FDA-A9D8581D2A85}" dt="2021-02-22T15:08:15.391" v="1480" actId="26606"/>
          <ac:spMkLst>
            <pc:docMk/>
            <pc:sldMk cId="2085891405" sldId="286"/>
            <ac:spMk id="13" creationId="{CCB2C00A-E659-4691-AFB4-28255172920B}"/>
          </ac:spMkLst>
        </pc:spChg>
        <pc:spChg chg="add">
          <ac:chgData name="Michał Pyclik" userId="6d1d9512d460d1ef" providerId="LiveId" clId="{E3894116-8E1A-4A32-8FDA-A9D8581D2A85}" dt="2021-02-22T15:08:15.391" v="1480" actId="26606"/>
          <ac:spMkLst>
            <pc:docMk/>
            <pc:sldMk cId="2085891405" sldId="286"/>
            <ac:spMk id="15" creationId="{B78FD84C-74B5-451D-8F0A-1E19EC3D9DAC}"/>
          </ac:spMkLst>
        </pc:spChg>
        <pc:graphicFrameChg chg="mod modGraphic">
          <ac:chgData name="Michał Pyclik" userId="6d1d9512d460d1ef" providerId="LiveId" clId="{E3894116-8E1A-4A32-8FDA-A9D8581D2A85}" dt="2021-02-22T15:09:36.266" v="1606" actId="20577"/>
          <ac:graphicFrameMkLst>
            <pc:docMk/>
            <pc:sldMk cId="2085891405" sldId="286"/>
            <ac:graphicFrameMk id="6" creationId="{F09277A2-25A7-43A4-80C6-D79664AEEEE5}"/>
          </ac:graphicFrameMkLst>
        </pc:graphicFrameChg>
      </pc:sldChg>
      <pc:sldChg chg="addSp delSp modSp mod setBg setClrOvrMap">
        <pc:chgData name="Michał Pyclik" userId="6d1d9512d460d1ef" providerId="LiveId" clId="{E3894116-8E1A-4A32-8FDA-A9D8581D2A85}" dt="2021-02-22T15:22:59.451" v="1895" actId="20577"/>
        <pc:sldMkLst>
          <pc:docMk/>
          <pc:sldMk cId="3819317856" sldId="287"/>
        </pc:sldMkLst>
        <pc:spChg chg="mod">
          <ac:chgData name="Michał Pyclik" userId="6d1d9512d460d1ef" providerId="LiveId" clId="{E3894116-8E1A-4A32-8FDA-A9D8581D2A85}" dt="2021-02-22T15:22:25.540" v="1888" actId="26606"/>
          <ac:spMkLst>
            <pc:docMk/>
            <pc:sldMk cId="3819317856" sldId="287"/>
            <ac:spMk id="2" creationId="{CAF01737-518B-4FF8-9E90-5C43C3F3688A}"/>
          </ac:spMkLst>
        </pc:spChg>
        <pc:spChg chg="mod ord">
          <ac:chgData name="Michał Pyclik" userId="6d1d9512d460d1ef" providerId="LiveId" clId="{E3894116-8E1A-4A32-8FDA-A9D8581D2A85}" dt="2021-02-22T15:22:59.451" v="1895" actId="20577"/>
          <ac:spMkLst>
            <pc:docMk/>
            <pc:sldMk cId="3819317856" sldId="287"/>
            <ac:spMk id="3" creationId="{1436EBC3-D4D5-4A89-9B48-F7A4500A65B7}"/>
          </ac:spMkLst>
        </pc:spChg>
        <pc:spChg chg="del">
          <ac:chgData name="Michał Pyclik" userId="6d1d9512d460d1ef" providerId="LiveId" clId="{E3894116-8E1A-4A32-8FDA-A9D8581D2A85}" dt="2021-02-22T15:22:25.540" v="1888" actId="26606"/>
          <ac:spMkLst>
            <pc:docMk/>
            <pc:sldMk cId="3819317856" sldId="287"/>
            <ac:spMk id="87" creationId="{201CC55D-ED54-4C5C-95E6-10947BD1103B}"/>
          </ac:spMkLst>
        </pc:spChg>
        <pc:spChg chg="del">
          <ac:chgData name="Michał Pyclik" userId="6d1d9512d460d1ef" providerId="LiveId" clId="{E3894116-8E1A-4A32-8FDA-A9D8581D2A85}" dt="2021-02-22T15:22:25.540" v="1888" actId="26606"/>
          <ac:spMkLst>
            <pc:docMk/>
            <pc:sldMk cId="3819317856" sldId="287"/>
            <ac:spMk id="93" creationId="{3873B707-463F-40B0-8227-E8CC6C67EB25}"/>
          </ac:spMkLst>
        </pc:spChg>
        <pc:spChg chg="del">
          <ac:chgData name="Michał Pyclik" userId="6d1d9512d460d1ef" providerId="LiveId" clId="{E3894116-8E1A-4A32-8FDA-A9D8581D2A85}" dt="2021-02-22T15:22:25.540" v="1888" actId="26606"/>
          <ac:spMkLst>
            <pc:docMk/>
            <pc:sldMk cId="3819317856" sldId="287"/>
            <ac:spMk id="95" creationId="{C13237C8-E62C-4F0D-A318-BD6FB6C2D138}"/>
          </ac:spMkLst>
        </pc:spChg>
        <pc:spChg chg="del">
          <ac:chgData name="Michał Pyclik" userId="6d1d9512d460d1ef" providerId="LiveId" clId="{E3894116-8E1A-4A32-8FDA-A9D8581D2A85}" dt="2021-02-22T15:22:25.540" v="1888" actId="26606"/>
          <ac:spMkLst>
            <pc:docMk/>
            <pc:sldMk cId="3819317856" sldId="287"/>
            <ac:spMk id="97" creationId="{19C9EAEA-39D0-4B0E-A0EB-51E7B26740B1}"/>
          </ac:spMkLst>
        </pc:spChg>
        <pc:spChg chg="add del">
          <ac:chgData name="Michał Pyclik" userId="6d1d9512d460d1ef" providerId="LiveId" clId="{E3894116-8E1A-4A32-8FDA-A9D8581D2A85}" dt="2021-02-22T15:22:48.753" v="1891" actId="26606"/>
          <ac:spMkLst>
            <pc:docMk/>
            <pc:sldMk cId="3819317856" sldId="287"/>
            <ac:spMk id="135" creationId="{357DD0D3-F869-46D0-944C-6EC60E19E351}"/>
          </ac:spMkLst>
        </pc:spChg>
        <pc:spChg chg="add">
          <ac:chgData name="Michał Pyclik" userId="6d1d9512d460d1ef" providerId="LiveId" clId="{E3894116-8E1A-4A32-8FDA-A9D8581D2A85}" dt="2021-02-22T15:22:48.753" v="1891" actId="26606"/>
          <ac:spMkLst>
            <pc:docMk/>
            <pc:sldMk cId="3819317856" sldId="287"/>
            <ac:spMk id="192" creationId="{357DD0D3-F869-46D0-944C-6EC60E19E351}"/>
          </ac:spMkLst>
        </pc:spChg>
        <pc:grpChg chg="del">
          <ac:chgData name="Michał Pyclik" userId="6d1d9512d460d1ef" providerId="LiveId" clId="{E3894116-8E1A-4A32-8FDA-A9D8581D2A85}" dt="2021-02-22T15:22:25.540" v="1888" actId="26606"/>
          <ac:grpSpMkLst>
            <pc:docMk/>
            <pc:sldMk cId="3819317856" sldId="287"/>
            <ac:grpSpMk id="89" creationId="{1DE889C7-FAD6-4397-98E2-05D503484459}"/>
          </ac:grpSpMkLst>
        </pc:grpChg>
        <pc:picChg chg="del">
          <ac:chgData name="Michał Pyclik" userId="6d1d9512d460d1ef" providerId="LiveId" clId="{E3894116-8E1A-4A32-8FDA-A9D8581D2A85}" dt="2021-02-22T15:21:15.992" v="1865" actId="478"/>
          <ac:picMkLst>
            <pc:docMk/>
            <pc:sldMk cId="3819317856" sldId="287"/>
            <ac:picMk id="5" creationId="{A852E134-252D-478B-A811-B63138D09678}"/>
          </ac:picMkLst>
        </pc:picChg>
        <pc:picChg chg="add del mod">
          <ac:chgData name="Michał Pyclik" userId="6d1d9512d460d1ef" providerId="LiveId" clId="{E3894116-8E1A-4A32-8FDA-A9D8581D2A85}" dt="2021-02-22T15:22:31.322" v="1889" actId="478"/>
          <ac:picMkLst>
            <pc:docMk/>
            <pc:sldMk cId="3819317856" sldId="287"/>
            <ac:picMk id="1026" creationId="{76DFF849-8152-4820-858D-ADFB6355D76B}"/>
          </ac:picMkLst>
        </pc:picChg>
        <pc:picChg chg="add mod">
          <ac:chgData name="Michał Pyclik" userId="6d1d9512d460d1ef" providerId="LiveId" clId="{E3894116-8E1A-4A32-8FDA-A9D8581D2A85}" dt="2021-02-22T15:22:48.753" v="1891" actId="26606"/>
          <ac:picMkLst>
            <pc:docMk/>
            <pc:sldMk cId="3819317856" sldId="287"/>
            <ac:picMk id="1028" creationId="{40198F06-D04D-41FF-A4F2-B417765BD415}"/>
          </ac:picMkLst>
        </pc:picChg>
      </pc:sldChg>
      <pc:sldChg chg="modSp mod">
        <pc:chgData name="Michał Pyclik" userId="6d1d9512d460d1ef" providerId="LiveId" clId="{E3894116-8E1A-4A32-8FDA-A9D8581D2A85}" dt="2021-02-22T15:31:15.691" v="1958" actId="20577"/>
        <pc:sldMkLst>
          <pc:docMk/>
          <pc:sldMk cId="1766253362" sldId="291"/>
        </pc:sldMkLst>
        <pc:spChg chg="mod">
          <ac:chgData name="Michał Pyclik" userId="6d1d9512d460d1ef" providerId="LiveId" clId="{E3894116-8E1A-4A32-8FDA-A9D8581D2A85}" dt="2021-02-22T15:31:15.691" v="1958" actId="20577"/>
          <ac:spMkLst>
            <pc:docMk/>
            <pc:sldMk cId="1766253362" sldId="291"/>
            <ac:spMk id="3" creationId="{1436EBC3-D4D5-4A89-9B48-F7A4500A65B7}"/>
          </ac:spMkLst>
        </pc:spChg>
      </pc:sldChg>
      <pc:sldChg chg="addSp delSp modSp mod">
        <pc:chgData name="Michał Pyclik" userId="6d1d9512d460d1ef" providerId="LiveId" clId="{E3894116-8E1A-4A32-8FDA-A9D8581D2A85}" dt="2021-02-22T15:02:22.381" v="872" actId="20577"/>
        <pc:sldMkLst>
          <pc:docMk/>
          <pc:sldMk cId="4253730854" sldId="293"/>
        </pc:sldMkLst>
        <pc:spChg chg="del">
          <ac:chgData name="Michał Pyclik" userId="6d1d9512d460d1ef" providerId="LiveId" clId="{E3894116-8E1A-4A32-8FDA-A9D8581D2A85}" dt="2021-02-22T15:01:08.551" v="687" actId="478"/>
          <ac:spMkLst>
            <pc:docMk/>
            <pc:sldMk cId="4253730854" sldId="293"/>
            <ac:spMk id="2" creationId="{5D3F5FEC-ED95-4A5D-85A1-B4CDC294F0B9}"/>
          </ac:spMkLst>
        </pc:spChg>
        <pc:spChg chg="mod ord">
          <ac:chgData name="Michał Pyclik" userId="6d1d9512d460d1ef" providerId="LiveId" clId="{E3894116-8E1A-4A32-8FDA-A9D8581D2A85}" dt="2021-02-22T15:02:22.381" v="872" actId="20577"/>
          <ac:spMkLst>
            <pc:docMk/>
            <pc:sldMk cId="4253730854" sldId="293"/>
            <ac:spMk id="3" creationId="{DB63770A-FD3D-4F81-816A-2DEB60991919}"/>
          </ac:spMkLst>
        </pc:spChg>
        <pc:spChg chg="add mod">
          <ac:chgData name="Michał Pyclik" userId="6d1d9512d460d1ef" providerId="LiveId" clId="{E3894116-8E1A-4A32-8FDA-A9D8581D2A85}" dt="2021-02-22T15:01:17.735" v="707" actId="20577"/>
          <ac:spMkLst>
            <pc:docMk/>
            <pc:sldMk cId="4253730854" sldId="293"/>
            <ac:spMk id="5" creationId="{E3120835-199C-4106-8FAF-5402545536CC}"/>
          </ac:spMkLst>
        </pc:spChg>
        <pc:spChg chg="del">
          <ac:chgData name="Michał Pyclik" userId="6d1d9512d460d1ef" providerId="LiveId" clId="{E3894116-8E1A-4A32-8FDA-A9D8581D2A85}" dt="2021-02-22T15:01:10.651" v="688" actId="26606"/>
          <ac:spMkLst>
            <pc:docMk/>
            <pc:sldMk cId="4253730854" sldId="293"/>
            <ac:spMk id="76" creationId="{907EF6B7-1338-4443-8C46-6A318D952DFD}"/>
          </ac:spMkLst>
        </pc:spChg>
        <pc:spChg chg="del">
          <ac:chgData name="Michał Pyclik" userId="6d1d9512d460d1ef" providerId="LiveId" clId="{E3894116-8E1A-4A32-8FDA-A9D8581D2A85}" dt="2021-02-22T15:01:10.651" v="688" actId="26606"/>
          <ac:spMkLst>
            <pc:docMk/>
            <pc:sldMk cId="4253730854" sldId="293"/>
            <ac:spMk id="78" creationId="{DAAE4CDD-124C-4DCF-9584-B6033B545DD5}"/>
          </ac:spMkLst>
        </pc:spChg>
        <pc:spChg chg="del">
          <ac:chgData name="Michał Pyclik" userId="6d1d9512d460d1ef" providerId="LiveId" clId="{E3894116-8E1A-4A32-8FDA-A9D8581D2A85}" dt="2021-02-22T15:01:10.651" v="688" actId="26606"/>
          <ac:spMkLst>
            <pc:docMk/>
            <pc:sldMk cId="4253730854" sldId="293"/>
            <ac:spMk id="80" creationId="{081E4A58-353D-44AE-B2FC-2A74E2E400F7}"/>
          </ac:spMkLst>
        </pc:spChg>
        <pc:spChg chg="add">
          <ac:chgData name="Michał Pyclik" userId="6d1d9512d460d1ef" providerId="LiveId" clId="{E3894116-8E1A-4A32-8FDA-A9D8581D2A85}" dt="2021-02-22T15:01:10.651" v="688" actId="26606"/>
          <ac:spMkLst>
            <pc:docMk/>
            <pc:sldMk cId="4253730854" sldId="293"/>
            <ac:spMk id="85" creationId="{D55CD764-972B-4CA5-A885-53E55C63E174}"/>
          </ac:spMkLst>
        </pc:spChg>
        <pc:spChg chg="add">
          <ac:chgData name="Michał Pyclik" userId="6d1d9512d460d1ef" providerId="LiveId" clId="{E3894116-8E1A-4A32-8FDA-A9D8581D2A85}" dt="2021-02-22T15:01:10.651" v="688" actId="26606"/>
          <ac:spMkLst>
            <pc:docMk/>
            <pc:sldMk cId="4253730854" sldId="293"/>
            <ac:spMk id="87" creationId="{34165AB3-7006-4430-BCE3-25476BE13322}"/>
          </ac:spMkLst>
        </pc:spChg>
        <pc:spChg chg="add">
          <ac:chgData name="Michał Pyclik" userId="6d1d9512d460d1ef" providerId="LiveId" clId="{E3894116-8E1A-4A32-8FDA-A9D8581D2A85}" dt="2021-02-22T15:01:10.651" v="688" actId="26606"/>
          <ac:spMkLst>
            <pc:docMk/>
            <pc:sldMk cId="4253730854" sldId="293"/>
            <ac:spMk id="111" creationId="{E3E51905-F374-4E1A-97CF-B741584B74D5}"/>
          </ac:spMkLst>
        </pc:spChg>
        <pc:grpChg chg="add">
          <ac:chgData name="Michał Pyclik" userId="6d1d9512d460d1ef" providerId="LiveId" clId="{E3894116-8E1A-4A32-8FDA-A9D8581D2A85}" dt="2021-02-22T15:01:10.651" v="688" actId="26606"/>
          <ac:grpSpMkLst>
            <pc:docMk/>
            <pc:sldMk cId="4253730854" sldId="293"/>
            <ac:grpSpMk id="89" creationId="{C57F67D8-2BFF-4661-AFAF-E2CE8B7DCE81}"/>
          </ac:grpSpMkLst>
        </pc:grpChg>
      </pc:sldChg>
      <pc:sldChg chg="del">
        <pc:chgData name="Michał Pyclik" userId="6d1d9512d460d1ef" providerId="LiveId" clId="{E3894116-8E1A-4A32-8FDA-A9D8581D2A85}" dt="2021-02-22T15:04:31.341" v="1277" actId="47"/>
        <pc:sldMkLst>
          <pc:docMk/>
          <pc:sldMk cId="4058098584" sldId="294"/>
        </pc:sldMkLst>
      </pc:sldChg>
      <pc:sldChg chg="addSp delSp modSp mod setBg setClrOvrMap">
        <pc:chgData name="Michał Pyclik" userId="6d1d9512d460d1ef" providerId="LiveId" clId="{E3894116-8E1A-4A32-8FDA-A9D8581D2A85}" dt="2021-02-22T15:20:41.572" v="1864" actId="403"/>
        <pc:sldMkLst>
          <pc:docMk/>
          <pc:sldMk cId="4209463065" sldId="295"/>
        </pc:sldMkLst>
        <pc:spChg chg="mod">
          <ac:chgData name="Michał Pyclik" userId="6d1d9512d460d1ef" providerId="LiveId" clId="{E3894116-8E1A-4A32-8FDA-A9D8581D2A85}" dt="2021-02-22T15:20:24.365" v="1856" actId="26606"/>
          <ac:spMkLst>
            <pc:docMk/>
            <pc:sldMk cId="4209463065" sldId="295"/>
            <ac:spMk id="2" creationId="{CAF01737-518B-4FF8-9E90-5C43C3F3688A}"/>
          </ac:spMkLst>
        </pc:spChg>
        <pc:spChg chg="mod">
          <ac:chgData name="Michał Pyclik" userId="6d1d9512d460d1ef" providerId="LiveId" clId="{E3894116-8E1A-4A32-8FDA-A9D8581D2A85}" dt="2021-02-22T15:20:41.572" v="1864" actId="403"/>
          <ac:spMkLst>
            <pc:docMk/>
            <pc:sldMk cId="4209463065" sldId="295"/>
            <ac:spMk id="3" creationId="{1436EBC3-D4D5-4A89-9B48-F7A4500A65B7}"/>
          </ac:spMkLst>
        </pc:spChg>
        <pc:spChg chg="del">
          <ac:chgData name="Michał Pyclik" userId="6d1d9512d460d1ef" providerId="LiveId" clId="{E3894116-8E1A-4A32-8FDA-A9D8581D2A85}" dt="2021-02-22T15:20:24.365" v="1856" actId="26606"/>
          <ac:spMkLst>
            <pc:docMk/>
            <pc:sldMk cId="4209463065" sldId="295"/>
            <ac:spMk id="80" creationId="{907EF6B7-1338-4443-8C46-6A318D952DFD}"/>
          </ac:spMkLst>
        </pc:spChg>
        <pc:spChg chg="del">
          <ac:chgData name="Michał Pyclik" userId="6d1d9512d460d1ef" providerId="LiveId" clId="{E3894116-8E1A-4A32-8FDA-A9D8581D2A85}" dt="2021-02-22T15:20:24.365" v="1856" actId="26606"/>
          <ac:spMkLst>
            <pc:docMk/>
            <pc:sldMk cId="4209463065" sldId="295"/>
            <ac:spMk id="82" creationId="{DAAE4CDD-124C-4DCF-9584-B6033B545DD5}"/>
          </ac:spMkLst>
        </pc:spChg>
        <pc:spChg chg="del">
          <ac:chgData name="Michał Pyclik" userId="6d1d9512d460d1ef" providerId="LiveId" clId="{E3894116-8E1A-4A32-8FDA-A9D8581D2A85}" dt="2021-02-22T15:20:24.365" v="1856" actId="26606"/>
          <ac:spMkLst>
            <pc:docMk/>
            <pc:sldMk cId="4209463065" sldId="295"/>
            <ac:spMk id="84" creationId="{081E4A58-353D-44AE-B2FC-2A74E2E400F7}"/>
          </ac:spMkLst>
        </pc:spChg>
        <pc:spChg chg="add">
          <ac:chgData name="Michał Pyclik" userId="6d1d9512d460d1ef" providerId="LiveId" clId="{E3894116-8E1A-4A32-8FDA-A9D8581D2A85}" dt="2021-02-22T15:20:24.365" v="1856" actId="26606"/>
          <ac:spMkLst>
            <pc:docMk/>
            <pc:sldMk cId="4209463065" sldId="295"/>
            <ac:spMk id="89" creationId="{EA67B5B4-3A24-436E-B663-1B2EBFF8A0CD}"/>
          </ac:spMkLst>
        </pc:spChg>
        <pc:spChg chg="add">
          <ac:chgData name="Michał Pyclik" userId="6d1d9512d460d1ef" providerId="LiveId" clId="{E3894116-8E1A-4A32-8FDA-A9D8581D2A85}" dt="2021-02-22T15:20:24.365" v="1856" actId="26606"/>
          <ac:spMkLst>
            <pc:docMk/>
            <pc:sldMk cId="4209463065" sldId="295"/>
            <ac:spMk id="91" creationId="{987FDF89-C993-41F4-A1B8-DBAFF16008A9}"/>
          </ac:spMkLst>
        </pc:spChg>
        <pc:spChg chg="add">
          <ac:chgData name="Michał Pyclik" userId="6d1d9512d460d1ef" providerId="LiveId" clId="{E3894116-8E1A-4A32-8FDA-A9D8581D2A85}" dt="2021-02-22T15:20:24.365" v="1856" actId="26606"/>
          <ac:spMkLst>
            <pc:docMk/>
            <pc:sldMk cId="4209463065" sldId="295"/>
            <ac:spMk id="93" creationId="{64E585EA-75FD-4025-8270-F66A58A15CDA}"/>
          </ac:spMkLst>
        </pc:spChg>
      </pc:sldChg>
      <pc:sldChg chg="del">
        <pc:chgData name="Michał Pyclik" userId="6d1d9512d460d1ef" providerId="LiveId" clId="{E3894116-8E1A-4A32-8FDA-A9D8581D2A85}" dt="2021-02-22T15:16:23.892" v="1612" actId="47"/>
        <pc:sldMkLst>
          <pc:docMk/>
          <pc:sldMk cId="2565220308" sldId="296"/>
        </pc:sldMkLst>
      </pc:sldChg>
      <pc:sldChg chg="del">
        <pc:chgData name="Michał Pyclik" userId="6d1d9512d460d1ef" providerId="LiveId" clId="{E3894116-8E1A-4A32-8FDA-A9D8581D2A85}" dt="2021-02-22T15:16:23.892" v="1612" actId="47"/>
        <pc:sldMkLst>
          <pc:docMk/>
          <pc:sldMk cId="1602171805" sldId="297"/>
        </pc:sldMkLst>
      </pc:sldChg>
      <pc:sldChg chg="del">
        <pc:chgData name="Michał Pyclik" userId="6d1d9512d460d1ef" providerId="LiveId" clId="{E3894116-8E1A-4A32-8FDA-A9D8581D2A85}" dt="2021-02-22T15:16:23.892" v="1612" actId="47"/>
        <pc:sldMkLst>
          <pc:docMk/>
          <pc:sldMk cId="3483228310" sldId="298"/>
        </pc:sldMkLst>
      </pc:sldChg>
      <pc:sldChg chg="modSp add mod">
        <pc:chgData name="Michał Pyclik" userId="6d1d9512d460d1ef" providerId="LiveId" clId="{E3894116-8E1A-4A32-8FDA-A9D8581D2A85}" dt="2021-02-22T14:59:05.621" v="318" actId="12"/>
        <pc:sldMkLst>
          <pc:docMk/>
          <pc:sldMk cId="2322139948" sldId="299"/>
        </pc:sldMkLst>
        <pc:spChg chg="mod">
          <ac:chgData name="Michał Pyclik" userId="6d1d9512d460d1ef" providerId="LiveId" clId="{E3894116-8E1A-4A32-8FDA-A9D8581D2A85}" dt="2021-02-22T14:59:05.621" v="318" actId="12"/>
          <ac:spMkLst>
            <pc:docMk/>
            <pc:sldMk cId="2322139948" sldId="299"/>
            <ac:spMk id="3" creationId="{4B5461AA-E8EA-417D-BE93-092285967559}"/>
          </ac:spMkLst>
        </pc:spChg>
      </pc:sldChg>
      <pc:sldChg chg="modSp add mod">
        <pc:chgData name="Michał Pyclik" userId="6d1d9512d460d1ef" providerId="LiveId" clId="{E3894116-8E1A-4A32-8FDA-A9D8581D2A85}" dt="2021-02-22T15:04:27.086" v="1276" actId="20577"/>
        <pc:sldMkLst>
          <pc:docMk/>
          <pc:sldMk cId="955082639" sldId="300"/>
        </pc:sldMkLst>
        <pc:spChg chg="mod">
          <ac:chgData name="Michał Pyclik" userId="6d1d9512d460d1ef" providerId="LiveId" clId="{E3894116-8E1A-4A32-8FDA-A9D8581D2A85}" dt="2021-02-22T15:04:27.086" v="1276" actId="20577"/>
          <ac:spMkLst>
            <pc:docMk/>
            <pc:sldMk cId="955082639" sldId="300"/>
            <ac:spMk id="3" creationId="{DB63770A-FD3D-4F81-816A-2DEB60991919}"/>
          </ac:spMkLst>
        </pc:spChg>
      </pc:sldChg>
      <pc:sldChg chg="addSp delSp modSp add mod setBg setClrOvrMap delDesignElem">
        <pc:chgData name="Michał Pyclik" userId="6d1d9512d460d1ef" providerId="LiveId" clId="{E3894116-8E1A-4A32-8FDA-A9D8581D2A85}" dt="2021-02-22T15:24:20.799" v="1906" actId="26606"/>
        <pc:sldMkLst>
          <pc:docMk/>
          <pc:sldMk cId="4003962120" sldId="301"/>
        </pc:sldMkLst>
        <pc:spChg chg="mod">
          <ac:chgData name="Michał Pyclik" userId="6d1d9512d460d1ef" providerId="LiveId" clId="{E3894116-8E1A-4A32-8FDA-A9D8581D2A85}" dt="2021-02-22T15:24:20.799" v="1906" actId="26606"/>
          <ac:spMkLst>
            <pc:docMk/>
            <pc:sldMk cId="4003962120" sldId="301"/>
            <ac:spMk id="2" creationId="{CAF01737-518B-4FF8-9E90-5C43C3F3688A}"/>
          </ac:spMkLst>
        </pc:spChg>
        <pc:spChg chg="mod ord">
          <ac:chgData name="Michał Pyclik" userId="6d1d9512d460d1ef" providerId="LiveId" clId="{E3894116-8E1A-4A32-8FDA-A9D8581D2A85}" dt="2021-02-22T15:24:20.799" v="1906" actId="26606"/>
          <ac:spMkLst>
            <pc:docMk/>
            <pc:sldMk cId="4003962120" sldId="301"/>
            <ac:spMk id="3" creationId="{1436EBC3-D4D5-4A89-9B48-F7A4500A65B7}"/>
          </ac:spMkLst>
        </pc:spChg>
        <pc:spChg chg="add">
          <ac:chgData name="Michał Pyclik" userId="6d1d9512d460d1ef" providerId="LiveId" clId="{E3894116-8E1A-4A32-8FDA-A9D8581D2A85}" dt="2021-02-22T15:24:20.799" v="1906" actId="26606"/>
          <ac:spMkLst>
            <pc:docMk/>
            <pc:sldMk cId="4003962120" sldId="301"/>
            <ac:spMk id="71" creationId="{9B76D444-2756-434F-AE61-96D69830C13E}"/>
          </ac:spMkLst>
        </pc:spChg>
        <pc:spChg chg="del">
          <ac:chgData name="Michał Pyclik" userId="6d1d9512d460d1ef" providerId="LiveId" clId="{E3894116-8E1A-4A32-8FDA-A9D8581D2A85}" dt="2021-02-22T15:23:17.493" v="1897"/>
          <ac:spMkLst>
            <pc:docMk/>
            <pc:sldMk cId="4003962120" sldId="301"/>
            <ac:spMk id="192" creationId="{357DD0D3-F869-46D0-944C-6EC60E19E351}"/>
          </ac:spMkLst>
        </pc:spChg>
        <pc:picChg chg="del">
          <ac:chgData name="Michał Pyclik" userId="6d1d9512d460d1ef" providerId="LiveId" clId="{E3894116-8E1A-4A32-8FDA-A9D8581D2A85}" dt="2021-02-22T15:23:54.876" v="1904" actId="478"/>
          <ac:picMkLst>
            <pc:docMk/>
            <pc:sldMk cId="4003962120" sldId="301"/>
            <ac:picMk id="1028" creationId="{40198F06-D04D-41FF-A4F2-B417765BD415}"/>
          </ac:picMkLst>
        </pc:picChg>
        <pc:picChg chg="add mod">
          <ac:chgData name="Michał Pyclik" userId="6d1d9512d460d1ef" providerId="LiveId" clId="{E3894116-8E1A-4A32-8FDA-A9D8581D2A85}" dt="2021-02-22T15:24:20.799" v="1906" actId="26606"/>
          <ac:picMkLst>
            <pc:docMk/>
            <pc:sldMk cId="4003962120" sldId="301"/>
            <ac:picMk id="2050" creationId="{8778D4FE-D500-4279-BDF5-528EAD3E9983}"/>
          </ac:picMkLst>
        </pc:picChg>
        <pc:cxnChg chg="add">
          <ac:chgData name="Michał Pyclik" userId="6d1d9512d460d1ef" providerId="LiveId" clId="{E3894116-8E1A-4A32-8FDA-A9D8581D2A85}" dt="2021-02-22T15:24:20.799" v="1906" actId="26606"/>
          <ac:cxnSpMkLst>
            <pc:docMk/>
            <pc:sldMk cId="4003962120" sldId="301"/>
            <ac:cxnSpMk id="73" creationId="{CF8F36E2-BBE5-43FE-822F-AD8CAE08C071}"/>
          </ac:cxnSpMkLst>
        </pc:cxnChg>
      </pc:sldChg>
      <pc:sldChg chg="addSp delSp modSp add mod">
        <pc:chgData name="Michał Pyclik" userId="6d1d9512d460d1ef" providerId="LiveId" clId="{E3894116-8E1A-4A32-8FDA-A9D8581D2A85}" dt="2021-02-22T15:25:44.188" v="1913" actId="26606"/>
        <pc:sldMkLst>
          <pc:docMk/>
          <pc:sldMk cId="1880554700" sldId="302"/>
        </pc:sldMkLst>
        <pc:spChg chg="mod">
          <ac:chgData name="Michał Pyclik" userId="6d1d9512d460d1ef" providerId="LiveId" clId="{E3894116-8E1A-4A32-8FDA-A9D8581D2A85}" dt="2021-02-22T15:25:44.188" v="1913" actId="26606"/>
          <ac:spMkLst>
            <pc:docMk/>
            <pc:sldMk cId="1880554700" sldId="302"/>
            <ac:spMk id="2" creationId="{CAF01737-518B-4FF8-9E90-5C43C3F3688A}"/>
          </ac:spMkLst>
        </pc:spChg>
        <pc:spChg chg="mod ord">
          <ac:chgData name="Michał Pyclik" userId="6d1d9512d460d1ef" providerId="LiveId" clId="{E3894116-8E1A-4A32-8FDA-A9D8581D2A85}" dt="2021-02-22T15:25:44.188" v="1913" actId="26606"/>
          <ac:spMkLst>
            <pc:docMk/>
            <pc:sldMk cId="1880554700" sldId="302"/>
            <ac:spMk id="3" creationId="{1436EBC3-D4D5-4A89-9B48-F7A4500A65B7}"/>
          </ac:spMkLst>
        </pc:spChg>
        <pc:spChg chg="del">
          <ac:chgData name="Michał Pyclik" userId="6d1d9512d460d1ef" providerId="LiveId" clId="{E3894116-8E1A-4A32-8FDA-A9D8581D2A85}" dt="2021-02-22T15:25:44.188" v="1913" actId="26606"/>
          <ac:spMkLst>
            <pc:docMk/>
            <pc:sldMk cId="1880554700" sldId="302"/>
            <ac:spMk id="71" creationId="{9B76D444-2756-434F-AE61-96D69830C13E}"/>
          </ac:spMkLst>
        </pc:spChg>
        <pc:spChg chg="add">
          <ac:chgData name="Michał Pyclik" userId="6d1d9512d460d1ef" providerId="LiveId" clId="{E3894116-8E1A-4A32-8FDA-A9D8581D2A85}" dt="2021-02-22T15:25:44.188" v="1913" actId="26606"/>
          <ac:spMkLst>
            <pc:docMk/>
            <pc:sldMk cId="1880554700" sldId="302"/>
            <ac:spMk id="135" creationId="{9B76D444-2756-434F-AE61-96D69830C13E}"/>
          </ac:spMkLst>
        </pc:spChg>
        <pc:picChg chg="del">
          <ac:chgData name="Michał Pyclik" userId="6d1d9512d460d1ef" providerId="LiveId" clId="{E3894116-8E1A-4A32-8FDA-A9D8581D2A85}" dt="2021-02-22T15:25:41.108" v="1911" actId="478"/>
          <ac:picMkLst>
            <pc:docMk/>
            <pc:sldMk cId="1880554700" sldId="302"/>
            <ac:picMk id="2050" creationId="{8778D4FE-D500-4279-BDF5-528EAD3E9983}"/>
          </ac:picMkLst>
        </pc:picChg>
        <pc:picChg chg="add mod">
          <ac:chgData name="Michał Pyclik" userId="6d1d9512d460d1ef" providerId="LiveId" clId="{E3894116-8E1A-4A32-8FDA-A9D8581D2A85}" dt="2021-02-22T15:25:44.188" v="1913" actId="26606"/>
          <ac:picMkLst>
            <pc:docMk/>
            <pc:sldMk cId="1880554700" sldId="302"/>
            <ac:picMk id="3074" creationId="{36AA01CE-8D6D-419F-B35C-43034B006D6E}"/>
          </ac:picMkLst>
        </pc:picChg>
        <pc:cxnChg chg="del">
          <ac:chgData name="Michał Pyclik" userId="6d1d9512d460d1ef" providerId="LiveId" clId="{E3894116-8E1A-4A32-8FDA-A9D8581D2A85}" dt="2021-02-22T15:25:44.188" v="1913" actId="26606"/>
          <ac:cxnSpMkLst>
            <pc:docMk/>
            <pc:sldMk cId="1880554700" sldId="302"/>
            <ac:cxnSpMk id="73" creationId="{CF8F36E2-BBE5-43FE-822F-AD8CAE08C071}"/>
          </ac:cxnSpMkLst>
        </pc:cxnChg>
        <pc:cxnChg chg="add">
          <ac:chgData name="Michał Pyclik" userId="6d1d9512d460d1ef" providerId="LiveId" clId="{E3894116-8E1A-4A32-8FDA-A9D8581D2A85}" dt="2021-02-22T15:25:44.188" v="1913" actId="26606"/>
          <ac:cxnSpMkLst>
            <pc:docMk/>
            <pc:sldMk cId="1880554700" sldId="302"/>
            <ac:cxnSpMk id="137" creationId="{CF8F36E2-BBE5-43FE-822F-AD8CAE08C071}"/>
          </ac:cxnSpMkLst>
        </pc:cxnChg>
      </pc:sldChg>
      <pc:sldChg chg="addSp delSp modSp add mod">
        <pc:chgData name="Michał Pyclik" userId="6d1d9512d460d1ef" providerId="LiveId" clId="{E3894116-8E1A-4A32-8FDA-A9D8581D2A85}" dt="2021-02-22T15:26:37.511" v="1921" actId="26606"/>
        <pc:sldMkLst>
          <pc:docMk/>
          <pc:sldMk cId="3432387136" sldId="303"/>
        </pc:sldMkLst>
        <pc:spChg chg="mod">
          <ac:chgData name="Michał Pyclik" userId="6d1d9512d460d1ef" providerId="LiveId" clId="{E3894116-8E1A-4A32-8FDA-A9D8581D2A85}" dt="2021-02-22T15:26:01.843" v="1915"/>
          <ac:spMkLst>
            <pc:docMk/>
            <pc:sldMk cId="3432387136" sldId="303"/>
            <ac:spMk id="2" creationId="{CAF01737-518B-4FF8-9E90-5C43C3F3688A}"/>
          </ac:spMkLst>
        </pc:spChg>
        <pc:spChg chg="mod ord">
          <ac:chgData name="Michał Pyclik" userId="6d1d9512d460d1ef" providerId="LiveId" clId="{E3894116-8E1A-4A32-8FDA-A9D8581D2A85}" dt="2021-02-22T15:26:37.511" v="1921" actId="26606"/>
          <ac:spMkLst>
            <pc:docMk/>
            <pc:sldMk cId="3432387136" sldId="303"/>
            <ac:spMk id="3" creationId="{1436EBC3-D4D5-4A89-9B48-F7A4500A65B7}"/>
          </ac:spMkLst>
        </pc:spChg>
        <pc:spChg chg="add">
          <ac:chgData name="Michał Pyclik" userId="6d1d9512d460d1ef" providerId="LiveId" clId="{E3894116-8E1A-4A32-8FDA-A9D8581D2A85}" dt="2021-02-22T15:26:37.511" v="1921" actId="26606"/>
          <ac:spMkLst>
            <pc:docMk/>
            <pc:sldMk cId="3432387136" sldId="303"/>
            <ac:spMk id="73" creationId="{9B76D444-2756-434F-AE61-96D69830C13E}"/>
          </ac:spMkLst>
        </pc:spChg>
        <pc:spChg chg="del">
          <ac:chgData name="Michał Pyclik" userId="6d1d9512d460d1ef" providerId="LiveId" clId="{E3894116-8E1A-4A32-8FDA-A9D8581D2A85}" dt="2021-02-22T15:26:37.511" v="1921" actId="26606"/>
          <ac:spMkLst>
            <pc:docMk/>
            <pc:sldMk cId="3432387136" sldId="303"/>
            <ac:spMk id="135" creationId="{9B76D444-2756-434F-AE61-96D69830C13E}"/>
          </ac:spMkLst>
        </pc:spChg>
        <pc:picChg chg="del">
          <ac:chgData name="Michał Pyclik" userId="6d1d9512d460d1ef" providerId="LiveId" clId="{E3894116-8E1A-4A32-8FDA-A9D8581D2A85}" dt="2021-02-22T15:26:32.627" v="1919" actId="478"/>
          <ac:picMkLst>
            <pc:docMk/>
            <pc:sldMk cId="3432387136" sldId="303"/>
            <ac:picMk id="3074" creationId="{36AA01CE-8D6D-419F-B35C-43034B006D6E}"/>
          </ac:picMkLst>
        </pc:picChg>
        <pc:picChg chg="add mod">
          <ac:chgData name="Michał Pyclik" userId="6d1d9512d460d1ef" providerId="LiveId" clId="{E3894116-8E1A-4A32-8FDA-A9D8581D2A85}" dt="2021-02-22T15:26:37.511" v="1921" actId="26606"/>
          <ac:picMkLst>
            <pc:docMk/>
            <pc:sldMk cId="3432387136" sldId="303"/>
            <ac:picMk id="4098" creationId="{DACA980B-B23B-4032-97E9-69CA04D87DFD}"/>
          </ac:picMkLst>
        </pc:picChg>
        <pc:cxnChg chg="add">
          <ac:chgData name="Michał Pyclik" userId="6d1d9512d460d1ef" providerId="LiveId" clId="{E3894116-8E1A-4A32-8FDA-A9D8581D2A85}" dt="2021-02-22T15:26:37.511" v="1921" actId="26606"/>
          <ac:cxnSpMkLst>
            <pc:docMk/>
            <pc:sldMk cId="3432387136" sldId="303"/>
            <ac:cxnSpMk id="75" creationId="{CF8F36E2-BBE5-43FE-822F-AD8CAE08C071}"/>
          </ac:cxnSpMkLst>
        </pc:cxnChg>
        <pc:cxnChg chg="del">
          <ac:chgData name="Michał Pyclik" userId="6d1d9512d460d1ef" providerId="LiveId" clId="{E3894116-8E1A-4A32-8FDA-A9D8581D2A85}" dt="2021-02-22T15:26:37.511" v="1921" actId="26606"/>
          <ac:cxnSpMkLst>
            <pc:docMk/>
            <pc:sldMk cId="3432387136" sldId="303"/>
            <ac:cxnSpMk id="137" creationId="{CF8F36E2-BBE5-43FE-822F-AD8CAE08C071}"/>
          </ac:cxnSpMkLst>
        </pc:cxnChg>
      </pc:sldChg>
      <pc:sldChg chg="addSp delSp modSp add mod">
        <pc:chgData name="Michał Pyclik" userId="6d1d9512d460d1ef" providerId="LiveId" clId="{E3894116-8E1A-4A32-8FDA-A9D8581D2A85}" dt="2021-02-22T15:27:52.148" v="1930" actId="26606"/>
        <pc:sldMkLst>
          <pc:docMk/>
          <pc:sldMk cId="3060252300" sldId="304"/>
        </pc:sldMkLst>
        <pc:spChg chg="mod">
          <ac:chgData name="Michał Pyclik" userId="6d1d9512d460d1ef" providerId="LiveId" clId="{E3894116-8E1A-4A32-8FDA-A9D8581D2A85}" dt="2021-02-22T15:27:52.148" v="1930" actId="26606"/>
          <ac:spMkLst>
            <pc:docMk/>
            <pc:sldMk cId="3060252300" sldId="304"/>
            <ac:spMk id="2" creationId="{CAF01737-518B-4FF8-9E90-5C43C3F3688A}"/>
          </ac:spMkLst>
        </pc:spChg>
        <pc:spChg chg="mod ord">
          <ac:chgData name="Michał Pyclik" userId="6d1d9512d460d1ef" providerId="LiveId" clId="{E3894116-8E1A-4A32-8FDA-A9D8581D2A85}" dt="2021-02-22T15:27:52.148" v="1930" actId="26606"/>
          <ac:spMkLst>
            <pc:docMk/>
            <pc:sldMk cId="3060252300" sldId="304"/>
            <ac:spMk id="3" creationId="{1436EBC3-D4D5-4A89-9B48-F7A4500A65B7}"/>
          </ac:spMkLst>
        </pc:spChg>
        <pc:spChg chg="del">
          <ac:chgData name="Michał Pyclik" userId="6d1d9512d460d1ef" providerId="LiveId" clId="{E3894116-8E1A-4A32-8FDA-A9D8581D2A85}" dt="2021-02-22T15:27:52.148" v="1930" actId="26606"/>
          <ac:spMkLst>
            <pc:docMk/>
            <pc:sldMk cId="3060252300" sldId="304"/>
            <ac:spMk id="135" creationId="{9B76D444-2756-434F-AE61-96D69830C13E}"/>
          </ac:spMkLst>
        </pc:spChg>
        <pc:spChg chg="add">
          <ac:chgData name="Michał Pyclik" userId="6d1d9512d460d1ef" providerId="LiveId" clId="{E3894116-8E1A-4A32-8FDA-A9D8581D2A85}" dt="2021-02-22T15:27:52.148" v="1930" actId="26606"/>
          <ac:spMkLst>
            <pc:docMk/>
            <pc:sldMk cId="3060252300" sldId="304"/>
            <ac:spMk id="192" creationId="{9B76D444-2756-434F-AE61-96D69830C13E}"/>
          </ac:spMkLst>
        </pc:spChg>
        <pc:picChg chg="del">
          <ac:chgData name="Michał Pyclik" userId="6d1d9512d460d1ef" providerId="LiveId" clId="{E3894116-8E1A-4A32-8FDA-A9D8581D2A85}" dt="2021-02-22T15:27:47.060" v="1928" actId="478"/>
          <ac:picMkLst>
            <pc:docMk/>
            <pc:sldMk cId="3060252300" sldId="304"/>
            <ac:picMk id="3074" creationId="{36AA01CE-8D6D-419F-B35C-43034B006D6E}"/>
          </ac:picMkLst>
        </pc:picChg>
        <pc:picChg chg="add mod">
          <ac:chgData name="Michał Pyclik" userId="6d1d9512d460d1ef" providerId="LiveId" clId="{E3894116-8E1A-4A32-8FDA-A9D8581D2A85}" dt="2021-02-22T15:27:52.148" v="1930" actId="26606"/>
          <ac:picMkLst>
            <pc:docMk/>
            <pc:sldMk cId="3060252300" sldId="304"/>
            <ac:picMk id="5122" creationId="{7630BB3F-9424-4A82-A0DA-0B9B9B2A6BE7}"/>
          </ac:picMkLst>
        </pc:picChg>
        <pc:cxnChg chg="del">
          <ac:chgData name="Michał Pyclik" userId="6d1d9512d460d1ef" providerId="LiveId" clId="{E3894116-8E1A-4A32-8FDA-A9D8581D2A85}" dt="2021-02-22T15:27:52.148" v="1930" actId="26606"/>
          <ac:cxnSpMkLst>
            <pc:docMk/>
            <pc:sldMk cId="3060252300" sldId="304"/>
            <ac:cxnSpMk id="137" creationId="{CF8F36E2-BBE5-43FE-822F-AD8CAE08C071}"/>
          </ac:cxnSpMkLst>
        </pc:cxnChg>
        <pc:cxnChg chg="add">
          <ac:chgData name="Michał Pyclik" userId="6d1d9512d460d1ef" providerId="LiveId" clId="{E3894116-8E1A-4A32-8FDA-A9D8581D2A85}" dt="2021-02-22T15:27:52.148" v="1930" actId="26606"/>
          <ac:cxnSpMkLst>
            <pc:docMk/>
            <pc:sldMk cId="3060252300" sldId="304"/>
            <ac:cxnSpMk id="193" creationId="{CF8F36E2-BBE5-43FE-822F-AD8CAE08C071}"/>
          </ac:cxnSpMkLst>
        </pc:cxnChg>
      </pc:sldChg>
      <pc:sldChg chg="addSp delSp modSp add mod">
        <pc:chgData name="Michał Pyclik" userId="6d1d9512d460d1ef" providerId="LiveId" clId="{E3894116-8E1A-4A32-8FDA-A9D8581D2A85}" dt="2021-02-22T15:29:16.812" v="1940" actId="1076"/>
        <pc:sldMkLst>
          <pc:docMk/>
          <pc:sldMk cId="4251997184" sldId="305"/>
        </pc:sldMkLst>
        <pc:spChg chg="mod">
          <ac:chgData name="Michał Pyclik" userId="6d1d9512d460d1ef" providerId="LiveId" clId="{E3894116-8E1A-4A32-8FDA-A9D8581D2A85}" dt="2021-02-22T15:28:54.420" v="1935" actId="26606"/>
          <ac:spMkLst>
            <pc:docMk/>
            <pc:sldMk cId="4251997184" sldId="305"/>
            <ac:spMk id="2" creationId="{CAF01737-518B-4FF8-9E90-5C43C3F3688A}"/>
          </ac:spMkLst>
        </pc:spChg>
        <pc:spChg chg="mod ord">
          <ac:chgData name="Michał Pyclik" userId="6d1d9512d460d1ef" providerId="LiveId" clId="{E3894116-8E1A-4A32-8FDA-A9D8581D2A85}" dt="2021-02-22T15:29:07.206" v="1938" actId="26606"/>
          <ac:spMkLst>
            <pc:docMk/>
            <pc:sldMk cId="4251997184" sldId="305"/>
            <ac:spMk id="3" creationId="{1436EBC3-D4D5-4A89-9B48-F7A4500A65B7}"/>
          </ac:spMkLst>
        </pc:spChg>
        <pc:spChg chg="del">
          <ac:chgData name="Michał Pyclik" userId="6d1d9512d460d1ef" providerId="LiveId" clId="{E3894116-8E1A-4A32-8FDA-A9D8581D2A85}" dt="2021-02-22T15:28:54.420" v="1935" actId="26606"/>
          <ac:spMkLst>
            <pc:docMk/>
            <pc:sldMk cId="4251997184" sldId="305"/>
            <ac:spMk id="135" creationId="{9B76D444-2756-434F-AE61-96D69830C13E}"/>
          </ac:spMkLst>
        </pc:spChg>
        <pc:spChg chg="add del">
          <ac:chgData name="Michał Pyclik" userId="6d1d9512d460d1ef" providerId="LiveId" clId="{E3894116-8E1A-4A32-8FDA-A9D8581D2A85}" dt="2021-02-22T15:29:07.206" v="1938" actId="26606"/>
          <ac:spMkLst>
            <pc:docMk/>
            <pc:sldMk cId="4251997184" sldId="305"/>
            <ac:spMk id="192" creationId="{9B76D444-2756-434F-AE61-96D69830C13E}"/>
          </ac:spMkLst>
        </pc:spChg>
        <pc:spChg chg="add">
          <ac:chgData name="Michał Pyclik" userId="6d1d9512d460d1ef" providerId="LiveId" clId="{E3894116-8E1A-4A32-8FDA-A9D8581D2A85}" dt="2021-02-22T15:29:07.206" v="1938" actId="26606"/>
          <ac:spMkLst>
            <pc:docMk/>
            <pc:sldMk cId="4251997184" sldId="305"/>
            <ac:spMk id="6150" creationId="{9B76D444-2756-434F-AE61-96D69830C13E}"/>
          </ac:spMkLst>
        </pc:spChg>
        <pc:picChg chg="del">
          <ac:chgData name="Michał Pyclik" userId="6d1d9512d460d1ef" providerId="LiveId" clId="{E3894116-8E1A-4A32-8FDA-A9D8581D2A85}" dt="2021-02-22T15:28:18.012" v="1933" actId="478"/>
          <ac:picMkLst>
            <pc:docMk/>
            <pc:sldMk cId="4251997184" sldId="305"/>
            <ac:picMk id="3074" creationId="{36AA01CE-8D6D-419F-B35C-43034B006D6E}"/>
          </ac:picMkLst>
        </pc:picChg>
        <pc:picChg chg="add del mod">
          <ac:chgData name="Michał Pyclik" userId="6d1d9512d460d1ef" providerId="LiveId" clId="{E3894116-8E1A-4A32-8FDA-A9D8581D2A85}" dt="2021-02-22T15:29:02.992" v="1936" actId="478"/>
          <ac:picMkLst>
            <pc:docMk/>
            <pc:sldMk cId="4251997184" sldId="305"/>
            <ac:picMk id="6146" creationId="{EB6FA150-85FF-486C-86B1-C29500DC8152}"/>
          </ac:picMkLst>
        </pc:picChg>
        <pc:picChg chg="add mod">
          <ac:chgData name="Michał Pyclik" userId="6d1d9512d460d1ef" providerId="LiveId" clId="{E3894116-8E1A-4A32-8FDA-A9D8581D2A85}" dt="2021-02-22T15:29:16.812" v="1940" actId="1076"/>
          <ac:picMkLst>
            <pc:docMk/>
            <pc:sldMk cId="4251997184" sldId="305"/>
            <ac:picMk id="6148" creationId="{E17E5200-82E4-4851-8539-7DD893DCA561}"/>
          </ac:picMkLst>
        </pc:picChg>
        <pc:cxnChg chg="del">
          <ac:chgData name="Michał Pyclik" userId="6d1d9512d460d1ef" providerId="LiveId" clId="{E3894116-8E1A-4A32-8FDA-A9D8581D2A85}" dt="2021-02-22T15:28:54.420" v="1935" actId="26606"/>
          <ac:cxnSpMkLst>
            <pc:docMk/>
            <pc:sldMk cId="4251997184" sldId="305"/>
            <ac:cxnSpMk id="137" creationId="{CF8F36E2-BBE5-43FE-822F-AD8CAE08C071}"/>
          </ac:cxnSpMkLst>
        </pc:cxnChg>
        <pc:cxnChg chg="add">
          <ac:chgData name="Michał Pyclik" userId="6d1d9512d460d1ef" providerId="LiveId" clId="{E3894116-8E1A-4A32-8FDA-A9D8581D2A85}" dt="2021-02-22T15:29:07.206" v="1938" actId="26606"/>
          <ac:cxnSpMkLst>
            <pc:docMk/>
            <pc:sldMk cId="4251997184" sldId="305"/>
            <ac:cxnSpMk id="139" creationId="{CF8F36E2-BBE5-43FE-822F-AD8CAE08C071}"/>
          </ac:cxnSpMkLst>
        </pc:cxnChg>
        <pc:cxnChg chg="add del">
          <ac:chgData name="Michał Pyclik" userId="6d1d9512d460d1ef" providerId="LiveId" clId="{E3894116-8E1A-4A32-8FDA-A9D8581D2A85}" dt="2021-02-22T15:29:07.206" v="1938" actId="26606"/>
          <ac:cxnSpMkLst>
            <pc:docMk/>
            <pc:sldMk cId="4251997184" sldId="305"/>
            <ac:cxnSpMk id="193" creationId="{CF8F36E2-BBE5-43FE-822F-AD8CAE08C071}"/>
          </ac:cxnSpMkLst>
        </pc:cxnChg>
      </pc:sldChg>
    </pc:docChg>
  </pc:docChgLst>
  <pc:docChgLst>
    <pc:chgData name="Michał Pyclik" userId="6d1d9512d460d1ef" providerId="LiveId" clId="{128D5A93-B68A-4A68-9067-C560DE050EBB}"/>
    <pc:docChg chg="undo custSel addSld delSld modSld sldOrd">
      <pc:chgData name="Michał Pyclik" userId="6d1d9512d460d1ef" providerId="LiveId" clId="{128D5A93-B68A-4A68-9067-C560DE050EBB}" dt="2021-02-22T11:17:56.801" v="1727" actId="20577"/>
      <pc:docMkLst>
        <pc:docMk/>
      </pc:docMkLst>
      <pc:sldChg chg="modSp mod">
        <pc:chgData name="Michał Pyclik" userId="6d1d9512d460d1ef" providerId="LiveId" clId="{128D5A93-B68A-4A68-9067-C560DE050EBB}" dt="2021-02-22T10:33:32.708" v="48" actId="20577"/>
        <pc:sldMkLst>
          <pc:docMk/>
          <pc:sldMk cId="3636598438" sldId="256"/>
        </pc:sldMkLst>
        <pc:spChg chg="mod">
          <ac:chgData name="Michał Pyclik" userId="6d1d9512d460d1ef" providerId="LiveId" clId="{128D5A93-B68A-4A68-9067-C560DE050EBB}" dt="2021-02-22T10:33:22.095" v="22" actId="20577"/>
          <ac:spMkLst>
            <pc:docMk/>
            <pc:sldMk cId="3636598438" sldId="256"/>
            <ac:spMk id="2" creationId="{E6E15E51-D699-4036-83A0-C7F2BEC206C4}"/>
          </ac:spMkLst>
        </pc:spChg>
        <pc:spChg chg="mod">
          <ac:chgData name="Michał Pyclik" userId="6d1d9512d460d1ef" providerId="LiveId" clId="{128D5A93-B68A-4A68-9067-C560DE050EBB}" dt="2021-02-22T10:33:32.708" v="48" actId="20577"/>
          <ac:spMkLst>
            <pc:docMk/>
            <pc:sldMk cId="3636598438" sldId="256"/>
            <ac:spMk id="3" creationId="{1B0AAE20-9690-4C6C-ABCD-E34A9E132EE0}"/>
          </ac:spMkLst>
        </pc:spChg>
      </pc:sldChg>
      <pc:sldChg chg="modSp mod">
        <pc:chgData name="Michał Pyclik" userId="6d1d9512d460d1ef" providerId="LiveId" clId="{128D5A93-B68A-4A68-9067-C560DE050EBB}" dt="2021-02-22T10:43:00.094" v="335" actId="20577"/>
        <pc:sldMkLst>
          <pc:docMk/>
          <pc:sldMk cId="1166270135" sldId="257"/>
        </pc:sldMkLst>
        <pc:spChg chg="mod">
          <ac:chgData name="Michał Pyclik" userId="6d1d9512d460d1ef" providerId="LiveId" clId="{128D5A93-B68A-4A68-9067-C560DE050EBB}" dt="2021-02-22T10:43:00.094" v="335" actId="20577"/>
          <ac:spMkLst>
            <pc:docMk/>
            <pc:sldMk cId="1166270135" sldId="257"/>
            <ac:spMk id="3" creationId="{DB63770A-FD3D-4F81-816A-2DEB60991919}"/>
          </ac:spMkLst>
        </pc:spChg>
      </pc:sldChg>
      <pc:sldChg chg="modSp">
        <pc:chgData name="Michał Pyclik" userId="6d1d9512d460d1ef" providerId="LiveId" clId="{128D5A93-B68A-4A68-9067-C560DE050EBB}" dt="2021-02-22T10:43:48.680" v="336" actId="12100"/>
        <pc:sldMkLst>
          <pc:docMk/>
          <pc:sldMk cId="2773020274" sldId="261"/>
        </pc:sldMkLst>
        <pc:graphicFrameChg chg="mod">
          <ac:chgData name="Michał Pyclik" userId="6d1d9512d460d1ef" providerId="LiveId" clId="{128D5A93-B68A-4A68-9067-C560DE050EBB}" dt="2021-02-22T10:43:48.680" v="336" actId="12100"/>
          <ac:graphicFrameMkLst>
            <pc:docMk/>
            <pc:sldMk cId="2773020274" sldId="261"/>
            <ac:graphicFrameMk id="29" creationId="{EC5F377D-9E4C-41A4-B95E-873CCE600BD8}"/>
          </ac:graphicFrameMkLst>
        </pc:graphicFrameChg>
      </pc:sldChg>
      <pc:sldChg chg="modSp mod">
        <pc:chgData name="Michał Pyclik" userId="6d1d9512d460d1ef" providerId="LiveId" clId="{128D5A93-B68A-4A68-9067-C560DE050EBB}" dt="2021-02-22T10:45:33.353" v="529" actId="20577"/>
        <pc:sldMkLst>
          <pc:docMk/>
          <pc:sldMk cId="3529883448" sldId="262"/>
        </pc:sldMkLst>
        <pc:spChg chg="mod">
          <ac:chgData name="Michał Pyclik" userId="6d1d9512d460d1ef" providerId="LiveId" clId="{128D5A93-B68A-4A68-9067-C560DE050EBB}" dt="2021-02-22T10:45:33.353" v="529" actId="20577"/>
          <ac:spMkLst>
            <pc:docMk/>
            <pc:sldMk cId="3529883448" sldId="262"/>
            <ac:spMk id="3" creationId="{DB63770A-FD3D-4F81-816A-2DEB60991919}"/>
          </ac:spMkLst>
        </pc:spChg>
      </pc:sldChg>
      <pc:sldChg chg="addSp delSp modSp mod setBg">
        <pc:chgData name="Michał Pyclik" userId="6d1d9512d460d1ef" providerId="LiveId" clId="{128D5A93-B68A-4A68-9067-C560DE050EBB}" dt="2021-02-22T11:02:52.235" v="1458" actId="26606"/>
        <pc:sldMkLst>
          <pc:docMk/>
          <pc:sldMk cId="317403593" sldId="267"/>
        </pc:sldMkLst>
        <pc:spChg chg="mod">
          <ac:chgData name="Michał Pyclik" userId="6d1d9512d460d1ef" providerId="LiveId" clId="{128D5A93-B68A-4A68-9067-C560DE050EBB}" dt="2021-02-22T11:02:52.235" v="1458" actId="26606"/>
          <ac:spMkLst>
            <pc:docMk/>
            <pc:sldMk cId="317403593" sldId="267"/>
            <ac:spMk id="2" creationId="{CAF01737-518B-4FF8-9E90-5C43C3F3688A}"/>
          </ac:spMkLst>
        </pc:spChg>
        <pc:spChg chg="add">
          <ac:chgData name="Michał Pyclik" userId="6d1d9512d460d1ef" providerId="LiveId" clId="{128D5A93-B68A-4A68-9067-C560DE050EBB}" dt="2021-02-22T11:02:52.235" v="1458" actId="26606"/>
          <ac:spMkLst>
            <pc:docMk/>
            <pc:sldMk cId="317403593" sldId="267"/>
            <ac:spMk id="12" creationId="{7F57BEA8-497D-4AA8-8A18-BDCD696B25FE}"/>
          </ac:spMkLst>
        </pc:spChg>
        <pc:graphicFrameChg chg="del">
          <ac:chgData name="Michał Pyclik" userId="6d1d9512d460d1ef" providerId="LiveId" clId="{128D5A93-B68A-4A68-9067-C560DE050EBB}" dt="2021-02-22T11:02:40.799" v="1456" actId="21"/>
          <ac:graphicFrameMkLst>
            <pc:docMk/>
            <pc:sldMk cId="317403593" sldId="267"/>
            <ac:graphicFrameMk id="4" creationId="{2DAC36D0-22D1-4339-A80C-E12B8AC26343}"/>
          </ac:graphicFrameMkLst>
        </pc:graphicFrameChg>
        <pc:graphicFrameChg chg="add mod modGraphic">
          <ac:chgData name="Michał Pyclik" userId="6d1d9512d460d1ef" providerId="LiveId" clId="{128D5A93-B68A-4A68-9067-C560DE050EBB}" dt="2021-02-22T11:02:52.235" v="1458" actId="26606"/>
          <ac:graphicFrameMkLst>
            <pc:docMk/>
            <pc:sldMk cId="317403593" sldId="267"/>
            <ac:graphicFrameMk id="5" creationId="{8A6F1CB6-2FB1-4CBA-B352-B14F3061A2C1}"/>
          </ac:graphicFrameMkLst>
        </pc:graphicFrameChg>
        <pc:cxnChg chg="add">
          <ac:chgData name="Michał Pyclik" userId="6d1d9512d460d1ef" providerId="LiveId" clId="{128D5A93-B68A-4A68-9067-C560DE050EBB}" dt="2021-02-22T11:02:52.235" v="1458" actId="26606"/>
          <ac:cxnSpMkLst>
            <pc:docMk/>
            <pc:sldMk cId="317403593" sldId="267"/>
            <ac:cxnSpMk id="10" creationId="{D2E961F1-4A28-4A5F-BBD4-6E400E5E6C75}"/>
          </ac:cxnSpMkLst>
        </pc:cxnChg>
        <pc:cxnChg chg="add">
          <ac:chgData name="Michał Pyclik" userId="6d1d9512d460d1ef" providerId="LiveId" clId="{128D5A93-B68A-4A68-9067-C560DE050EBB}" dt="2021-02-22T11:02:52.235" v="1458" actId="26606"/>
          <ac:cxnSpMkLst>
            <pc:docMk/>
            <pc:sldMk cId="317403593" sldId="267"/>
            <ac:cxnSpMk id="14" creationId="{A82415D3-DDE5-4D63-8CB3-23A5EC581B27}"/>
          </ac:cxnSpMkLst>
        </pc:cxnChg>
        <pc:cxnChg chg="add">
          <ac:chgData name="Michał Pyclik" userId="6d1d9512d460d1ef" providerId="LiveId" clId="{128D5A93-B68A-4A68-9067-C560DE050EBB}" dt="2021-02-22T11:02:52.235" v="1458" actId="26606"/>
          <ac:cxnSpMkLst>
            <pc:docMk/>
            <pc:sldMk cId="317403593" sldId="267"/>
            <ac:cxnSpMk id="16" creationId="{AD7193FB-6AE6-4B3B-8F89-56B55DD63B4D}"/>
          </ac:cxnSpMkLst>
        </pc:cxnChg>
      </pc:sldChg>
      <pc:sldChg chg="addSp delSp modSp mod setBg">
        <pc:chgData name="Michał Pyclik" userId="6d1d9512d460d1ef" providerId="LiveId" clId="{128D5A93-B68A-4A68-9067-C560DE050EBB}" dt="2021-02-22T11:03:22.504" v="1462" actId="122"/>
        <pc:sldMkLst>
          <pc:docMk/>
          <pc:sldMk cId="7603465" sldId="268"/>
        </pc:sldMkLst>
        <pc:spChg chg="mod">
          <ac:chgData name="Michał Pyclik" userId="6d1d9512d460d1ef" providerId="LiveId" clId="{128D5A93-B68A-4A68-9067-C560DE050EBB}" dt="2021-02-22T11:03:18.181" v="1461" actId="26606"/>
          <ac:spMkLst>
            <pc:docMk/>
            <pc:sldMk cId="7603465" sldId="268"/>
            <ac:spMk id="2" creationId="{CAF01737-518B-4FF8-9E90-5C43C3F3688A}"/>
          </ac:spMkLst>
        </pc:spChg>
        <pc:spChg chg="add">
          <ac:chgData name="Michał Pyclik" userId="6d1d9512d460d1ef" providerId="LiveId" clId="{128D5A93-B68A-4A68-9067-C560DE050EBB}" dt="2021-02-22T11:03:18.181" v="1461" actId="26606"/>
          <ac:spMkLst>
            <pc:docMk/>
            <pc:sldMk cId="7603465" sldId="268"/>
            <ac:spMk id="11" creationId="{7F57BEA8-497D-4AA8-8A18-BDCD696B25FE}"/>
          </ac:spMkLst>
        </pc:spChg>
        <pc:graphicFrameChg chg="add mod modGraphic">
          <ac:chgData name="Michał Pyclik" userId="6d1d9512d460d1ef" providerId="LiveId" clId="{128D5A93-B68A-4A68-9067-C560DE050EBB}" dt="2021-02-22T11:03:22.504" v="1462" actId="122"/>
          <ac:graphicFrameMkLst>
            <pc:docMk/>
            <pc:sldMk cId="7603465" sldId="268"/>
            <ac:graphicFrameMk id="4" creationId="{05BC411B-2B75-473C-A4E3-3C4816133222}"/>
          </ac:graphicFrameMkLst>
        </pc:graphicFrameChg>
        <pc:graphicFrameChg chg="del">
          <ac:chgData name="Michał Pyclik" userId="6d1d9512d460d1ef" providerId="LiveId" clId="{128D5A93-B68A-4A68-9067-C560DE050EBB}" dt="2021-02-22T11:03:05.078" v="1459" actId="478"/>
          <ac:graphicFrameMkLst>
            <pc:docMk/>
            <pc:sldMk cId="7603465" sldId="268"/>
            <ac:graphicFrameMk id="5" creationId="{74A04B68-57E9-4FCE-B704-596A0C78503A}"/>
          </ac:graphicFrameMkLst>
        </pc:graphicFrameChg>
        <pc:cxnChg chg="add">
          <ac:chgData name="Michał Pyclik" userId="6d1d9512d460d1ef" providerId="LiveId" clId="{128D5A93-B68A-4A68-9067-C560DE050EBB}" dt="2021-02-22T11:03:18.181" v="1461" actId="26606"/>
          <ac:cxnSpMkLst>
            <pc:docMk/>
            <pc:sldMk cId="7603465" sldId="268"/>
            <ac:cxnSpMk id="9" creationId="{D2E961F1-4A28-4A5F-BBD4-6E400E5E6C75}"/>
          </ac:cxnSpMkLst>
        </pc:cxnChg>
        <pc:cxnChg chg="add">
          <ac:chgData name="Michał Pyclik" userId="6d1d9512d460d1ef" providerId="LiveId" clId="{128D5A93-B68A-4A68-9067-C560DE050EBB}" dt="2021-02-22T11:03:18.181" v="1461" actId="26606"/>
          <ac:cxnSpMkLst>
            <pc:docMk/>
            <pc:sldMk cId="7603465" sldId="268"/>
            <ac:cxnSpMk id="13" creationId="{A82415D3-DDE5-4D63-8CB3-23A5EC581B27}"/>
          </ac:cxnSpMkLst>
        </pc:cxnChg>
        <pc:cxnChg chg="add">
          <ac:chgData name="Michał Pyclik" userId="6d1d9512d460d1ef" providerId="LiveId" clId="{128D5A93-B68A-4A68-9067-C560DE050EBB}" dt="2021-02-22T11:03:18.181" v="1461" actId="26606"/>
          <ac:cxnSpMkLst>
            <pc:docMk/>
            <pc:sldMk cId="7603465" sldId="268"/>
            <ac:cxnSpMk id="15" creationId="{AD7193FB-6AE6-4B3B-8F89-56B55DD63B4D}"/>
          </ac:cxnSpMkLst>
        </pc:cxnChg>
      </pc:sldChg>
      <pc:sldChg chg="modSp mod">
        <pc:chgData name="Michał Pyclik" userId="6d1d9512d460d1ef" providerId="LiveId" clId="{128D5A93-B68A-4A68-9067-C560DE050EBB}" dt="2021-02-22T11:03:48.879" v="1525" actId="20577"/>
        <pc:sldMkLst>
          <pc:docMk/>
          <pc:sldMk cId="163805568" sldId="269"/>
        </pc:sldMkLst>
        <pc:spChg chg="mod">
          <ac:chgData name="Michał Pyclik" userId="6d1d9512d460d1ef" providerId="LiveId" clId="{128D5A93-B68A-4A68-9067-C560DE050EBB}" dt="2021-02-22T11:03:48.879" v="1525" actId="20577"/>
          <ac:spMkLst>
            <pc:docMk/>
            <pc:sldMk cId="163805568" sldId="269"/>
            <ac:spMk id="3" creationId="{1436EBC3-D4D5-4A89-9B48-F7A4500A65B7}"/>
          </ac:spMkLst>
        </pc:spChg>
      </pc:sldChg>
      <pc:sldChg chg="modSp">
        <pc:chgData name="Michał Pyclik" userId="6d1d9512d460d1ef" providerId="LiveId" clId="{128D5A93-B68A-4A68-9067-C560DE050EBB}" dt="2021-02-22T11:01:25.777" v="1454" actId="12269"/>
        <pc:sldMkLst>
          <pc:docMk/>
          <pc:sldMk cId="3786083237" sldId="283"/>
        </pc:sldMkLst>
        <pc:graphicFrameChg chg="mod">
          <ac:chgData name="Michał Pyclik" userId="6d1d9512d460d1ef" providerId="LiveId" clId="{128D5A93-B68A-4A68-9067-C560DE050EBB}" dt="2021-02-22T11:01:25.777" v="1454" actId="12269"/>
          <ac:graphicFrameMkLst>
            <pc:docMk/>
            <pc:sldMk cId="3786083237" sldId="283"/>
            <ac:graphicFrameMk id="2" creationId="{9D30251B-198A-448C-B0CE-2DAE16F92312}"/>
          </ac:graphicFrameMkLst>
        </pc:graphicFrameChg>
      </pc:sldChg>
      <pc:sldChg chg="modSp">
        <pc:chgData name="Michał Pyclik" userId="6d1d9512d460d1ef" providerId="LiveId" clId="{128D5A93-B68A-4A68-9067-C560DE050EBB}" dt="2021-02-22T11:00:20.224" v="1447"/>
        <pc:sldMkLst>
          <pc:docMk/>
          <pc:sldMk cId="39300856" sldId="284"/>
        </pc:sldMkLst>
        <pc:graphicFrameChg chg="mod">
          <ac:chgData name="Michał Pyclik" userId="6d1d9512d460d1ef" providerId="LiveId" clId="{128D5A93-B68A-4A68-9067-C560DE050EBB}" dt="2021-02-22T11:00:20.224" v="1447"/>
          <ac:graphicFrameMkLst>
            <pc:docMk/>
            <pc:sldMk cId="39300856" sldId="284"/>
            <ac:graphicFrameMk id="6" creationId="{F09277A2-25A7-43A4-80C6-D79664AEEEE5}"/>
          </ac:graphicFrameMkLst>
        </pc:graphicFrameChg>
      </pc:sldChg>
      <pc:sldChg chg="addSp delSp modSp mod">
        <pc:chgData name="Michał Pyclik" userId="6d1d9512d460d1ef" providerId="LiveId" clId="{128D5A93-B68A-4A68-9067-C560DE050EBB}" dt="2021-02-22T10:59:35.631" v="1446" actId="732"/>
        <pc:sldMkLst>
          <pc:docMk/>
          <pc:sldMk cId="2033026073" sldId="285"/>
        </pc:sldMkLst>
        <pc:spChg chg="add">
          <ac:chgData name="Michał Pyclik" userId="6d1d9512d460d1ef" providerId="LiveId" clId="{128D5A93-B68A-4A68-9067-C560DE050EBB}" dt="2021-02-22T10:59:14.163" v="1443" actId="26606"/>
          <ac:spMkLst>
            <pc:docMk/>
            <pc:sldMk cId="2033026073" sldId="285"/>
            <ac:spMk id="71" creationId="{8FC9BE17-9A7B-462D-AE50-3D8777387304}"/>
          </ac:spMkLst>
        </pc:spChg>
        <pc:spChg chg="add">
          <ac:chgData name="Michał Pyclik" userId="6d1d9512d460d1ef" providerId="LiveId" clId="{128D5A93-B68A-4A68-9067-C560DE050EBB}" dt="2021-02-22T10:59:14.163" v="1443" actId="26606"/>
          <ac:spMkLst>
            <pc:docMk/>
            <pc:sldMk cId="2033026073" sldId="285"/>
            <ac:spMk id="73" creationId="{3EBE8569-6AEC-4B8C-8D53-2DE337CDBA65}"/>
          </ac:spMkLst>
        </pc:spChg>
        <pc:spChg chg="add">
          <ac:chgData name="Michał Pyclik" userId="6d1d9512d460d1ef" providerId="LiveId" clId="{128D5A93-B68A-4A68-9067-C560DE050EBB}" dt="2021-02-22T10:59:14.163" v="1443" actId="26606"/>
          <ac:spMkLst>
            <pc:docMk/>
            <pc:sldMk cId="2033026073" sldId="285"/>
            <ac:spMk id="75" creationId="{55D4142C-5077-457F-A6AD-3FECFDB39685}"/>
          </ac:spMkLst>
        </pc:spChg>
        <pc:spChg chg="add">
          <ac:chgData name="Michał Pyclik" userId="6d1d9512d460d1ef" providerId="LiveId" clId="{128D5A93-B68A-4A68-9067-C560DE050EBB}" dt="2021-02-22T10:59:14.163" v="1443" actId="26606"/>
          <ac:spMkLst>
            <pc:docMk/>
            <pc:sldMk cId="2033026073" sldId="285"/>
            <ac:spMk id="77" creationId="{7A5F0580-5EE9-419F-96EE-B6529EF6E7D0}"/>
          </ac:spMkLst>
        </pc:spChg>
        <pc:graphicFrameChg chg="mod ord modGraphic">
          <ac:chgData name="Michał Pyclik" userId="6d1d9512d460d1ef" providerId="LiveId" clId="{128D5A93-B68A-4A68-9067-C560DE050EBB}" dt="2021-02-22T10:59:18.493" v="1444" actId="14100"/>
          <ac:graphicFrameMkLst>
            <pc:docMk/>
            <pc:sldMk cId="2033026073" sldId="285"/>
            <ac:graphicFrameMk id="6" creationId="{F09277A2-25A7-43A4-80C6-D79664AEEEE5}"/>
          </ac:graphicFrameMkLst>
        </pc:graphicFrameChg>
        <pc:picChg chg="del">
          <ac:chgData name="Michał Pyclik" userId="6d1d9512d460d1ef" providerId="LiveId" clId="{128D5A93-B68A-4A68-9067-C560DE050EBB}" dt="2021-02-22T10:59:14.163" v="1443" actId="26606"/>
          <ac:picMkLst>
            <pc:docMk/>
            <pc:sldMk cId="2033026073" sldId="285"/>
            <ac:picMk id="12" creationId="{54DDEBDD-D8BD-41A6-8A0D-B00E3768B0F9}"/>
          </ac:picMkLst>
        </pc:picChg>
        <pc:picChg chg="add mod">
          <ac:chgData name="Michał Pyclik" userId="6d1d9512d460d1ef" providerId="LiveId" clId="{128D5A93-B68A-4A68-9067-C560DE050EBB}" dt="2021-02-22T10:59:35.631" v="1446" actId="732"/>
          <ac:picMkLst>
            <pc:docMk/>
            <pc:sldMk cId="2033026073" sldId="285"/>
            <ac:picMk id="1026" creationId="{D2D0497A-4017-469F-9399-7A79702C93B8}"/>
          </ac:picMkLst>
        </pc:picChg>
      </pc:sldChg>
      <pc:sldChg chg="modSp">
        <pc:chgData name="Michał Pyclik" userId="6d1d9512d460d1ef" providerId="LiveId" clId="{128D5A93-B68A-4A68-9067-C560DE050EBB}" dt="2021-02-22T11:00:26.144" v="1449"/>
        <pc:sldMkLst>
          <pc:docMk/>
          <pc:sldMk cId="2085891405" sldId="286"/>
        </pc:sldMkLst>
        <pc:graphicFrameChg chg="mod">
          <ac:chgData name="Michał Pyclik" userId="6d1d9512d460d1ef" providerId="LiveId" clId="{128D5A93-B68A-4A68-9067-C560DE050EBB}" dt="2021-02-22T11:00:26.144" v="1449"/>
          <ac:graphicFrameMkLst>
            <pc:docMk/>
            <pc:sldMk cId="2085891405" sldId="286"/>
            <ac:graphicFrameMk id="6" creationId="{F09277A2-25A7-43A4-80C6-D79664AEEEE5}"/>
          </ac:graphicFrameMkLst>
        </pc:graphicFrameChg>
      </pc:sldChg>
      <pc:sldChg chg="addSp delSp modSp mod">
        <pc:chgData name="Michał Pyclik" userId="6d1d9512d460d1ef" providerId="LiveId" clId="{128D5A93-B68A-4A68-9067-C560DE050EBB}" dt="2021-02-22T11:07:51.838" v="1597" actId="20577"/>
        <pc:sldMkLst>
          <pc:docMk/>
          <pc:sldMk cId="3819317856" sldId="287"/>
        </pc:sldMkLst>
        <pc:spChg chg="mod">
          <ac:chgData name="Michał Pyclik" userId="6d1d9512d460d1ef" providerId="LiveId" clId="{128D5A93-B68A-4A68-9067-C560DE050EBB}" dt="2021-02-22T11:07:51.838" v="1597" actId="20577"/>
          <ac:spMkLst>
            <pc:docMk/>
            <pc:sldMk cId="3819317856" sldId="287"/>
            <ac:spMk id="2" creationId="{CAF01737-518B-4FF8-9E90-5C43C3F3688A}"/>
          </ac:spMkLst>
        </pc:spChg>
        <pc:spChg chg="mod">
          <ac:chgData name="Michał Pyclik" userId="6d1d9512d460d1ef" providerId="LiveId" clId="{128D5A93-B68A-4A68-9067-C560DE050EBB}" dt="2021-02-22T11:07:41.866" v="1589" actId="108"/>
          <ac:spMkLst>
            <pc:docMk/>
            <pc:sldMk cId="3819317856" sldId="287"/>
            <ac:spMk id="3" creationId="{1436EBC3-D4D5-4A89-9B48-F7A4500A65B7}"/>
          </ac:spMkLst>
        </pc:spChg>
        <pc:spChg chg="del">
          <ac:chgData name="Michał Pyclik" userId="6d1d9512d460d1ef" providerId="LiveId" clId="{128D5A93-B68A-4A68-9067-C560DE050EBB}" dt="2021-02-22T11:07:36.360" v="1588" actId="26606"/>
          <ac:spMkLst>
            <pc:docMk/>
            <pc:sldMk cId="3819317856" sldId="287"/>
            <ac:spMk id="80" creationId="{100EDD19-6802-4EC3-95CE-CFFAB042CFD6}"/>
          </ac:spMkLst>
        </pc:spChg>
        <pc:spChg chg="del">
          <ac:chgData name="Michał Pyclik" userId="6d1d9512d460d1ef" providerId="LiveId" clId="{128D5A93-B68A-4A68-9067-C560DE050EBB}" dt="2021-02-22T11:07:36.360" v="1588" actId="26606"/>
          <ac:spMkLst>
            <pc:docMk/>
            <pc:sldMk cId="3819317856" sldId="287"/>
            <ac:spMk id="82" creationId="{DB17E863-922E-4C26-BD64-E8FD41D28661}"/>
          </ac:spMkLst>
        </pc:spChg>
        <pc:spChg chg="add">
          <ac:chgData name="Michał Pyclik" userId="6d1d9512d460d1ef" providerId="LiveId" clId="{128D5A93-B68A-4A68-9067-C560DE050EBB}" dt="2021-02-22T11:07:36.360" v="1588" actId="26606"/>
          <ac:spMkLst>
            <pc:docMk/>
            <pc:sldMk cId="3819317856" sldId="287"/>
            <ac:spMk id="87" creationId="{201CC55D-ED54-4C5C-95E6-10947BD1103B}"/>
          </ac:spMkLst>
        </pc:spChg>
        <pc:spChg chg="add">
          <ac:chgData name="Michał Pyclik" userId="6d1d9512d460d1ef" providerId="LiveId" clId="{128D5A93-B68A-4A68-9067-C560DE050EBB}" dt="2021-02-22T11:07:36.360" v="1588" actId="26606"/>
          <ac:spMkLst>
            <pc:docMk/>
            <pc:sldMk cId="3819317856" sldId="287"/>
            <ac:spMk id="93" creationId="{3873B707-463F-40B0-8227-E8CC6C67EB25}"/>
          </ac:spMkLst>
        </pc:spChg>
        <pc:spChg chg="add">
          <ac:chgData name="Michał Pyclik" userId="6d1d9512d460d1ef" providerId="LiveId" clId="{128D5A93-B68A-4A68-9067-C560DE050EBB}" dt="2021-02-22T11:07:36.360" v="1588" actId="26606"/>
          <ac:spMkLst>
            <pc:docMk/>
            <pc:sldMk cId="3819317856" sldId="287"/>
            <ac:spMk id="95" creationId="{C13237C8-E62C-4F0D-A318-BD6FB6C2D138}"/>
          </ac:spMkLst>
        </pc:spChg>
        <pc:spChg chg="add">
          <ac:chgData name="Michał Pyclik" userId="6d1d9512d460d1ef" providerId="LiveId" clId="{128D5A93-B68A-4A68-9067-C560DE050EBB}" dt="2021-02-22T11:07:36.360" v="1588" actId="26606"/>
          <ac:spMkLst>
            <pc:docMk/>
            <pc:sldMk cId="3819317856" sldId="287"/>
            <ac:spMk id="97" creationId="{19C9EAEA-39D0-4B0E-A0EB-51E7B26740B1}"/>
          </ac:spMkLst>
        </pc:spChg>
        <pc:grpChg chg="add">
          <ac:chgData name="Michał Pyclik" userId="6d1d9512d460d1ef" providerId="LiveId" clId="{128D5A93-B68A-4A68-9067-C560DE050EBB}" dt="2021-02-22T11:07:36.360" v="1588" actId="26606"/>
          <ac:grpSpMkLst>
            <pc:docMk/>
            <pc:sldMk cId="3819317856" sldId="287"/>
            <ac:grpSpMk id="89" creationId="{1DE889C7-FAD6-4397-98E2-05D503484459}"/>
          </ac:grpSpMkLst>
        </pc:grpChg>
        <pc:picChg chg="add mod">
          <ac:chgData name="Michał Pyclik" userId="6d1d9512d460d1ef" providerId="LiveId" clId="{128D5A93-B68A-4A68-9067-C560DE050EBB}" dt="2021-02-22T11:07:43.274" v="1590" actId="27614"/>
          <ac:picMkLst>
            <pc:docMk/>
            <pc:sldMk cId="3819317856" sldId="287"/>
            <ac:picMk id="5" creationId="{A852E134-252D-478B-A811-B63138D09678}"/>
          </ac:picMkLst>
        </pc:picChg>
      </pc:sldChg>
      <pc:sldChg chg="modSp mod">
        <pc:chgData name="Michał Pyclik" userId="6d1d9512d460d1ef" providerId="LiveId" clId="{128D5A93-B68A-4A68-9067-C560DE050EBB}" dt="2021-02-22T11:17:56.801" v="1727" actId="20577"/>
        <pc:sldMkLst>
          <pc:docMk/>
          <pc:sldMk cId="1766253362" sldId="291"/>
        </pc:sldMkLst>
        <pc:spChg chg="mod">
          <ac:chgData name="Michał Pyclik" userId="6d1d9512d460d1ef" providerId="LiveId" clId="{128D5A93-B68A-4A68-9067-C560DE050EBB}" dt="2021-02-22T11:17:56.801" v="1727" actId="20577"/>
          <ac:spMkLst>
            <pc:docMk/>
            <pc:sldMk cId="1766253362" sldId="291"/>
            <ac:spMk id="3" creationId="{1436EBC3-D4D5-4A89-9B48-F7A4500A65B7}"/>
          </ac:spMkLst>
        </pc:spChg>
      </pc:sldChg>
      <pc:sldChg chg="modSp del mod">
        <pc:chgData name="Michał Pyclik" userId="6d1d9512d460d1ef" providerId="LiveId" clId="{128D5A93-B68A-4A68-9067-C560DE050EBB}" dt="2021-02-22T11:04:15.679" v="1529" actId="47"/>
        <pc:sldMkLst>
          <pc:docMk/>
          <pc:sldMk cId="1791077467" sldId="292"/>
        </pc:sldMkLst>
        <pc:spChg chg="mod">
          <ac:chgData name="Michał Pyclik" userId="6d1d9512d460d1ef" providerId="LiveId" clId="{128D5A93-B68A-4A68-9067-C560DE050EBB}" dt="2021-02-22T11:04:07.638" v="1527" actId="21"/>
          <ac:spMkLst>
            <pc:docMk/>
            <pc:sldMk cId="1791077467" sldId="292"/>
            <ac:spMk id="3" creationId="{1436EBC3-D4D5-4A89-9B48-F7A4500A65B7}"/>
          </ac:spMkLst>
        </pc:spChg>
      </pc:sldChg>
      <pc:sldChg chg="modSp mod">
        <pc:chgData name="Michał Pyclik" userId="6d1d9512d460d1ef" providerId="LiveId" clId="{128D5A93-B68A-4A68-9067-C560DE050EBB}" dt="2021-02-22T10:48:03.105" v="883" actId="12"/>
        <pc:sldMkLst>
          <pc:docMk/>
          <pc:sldMk cId="4253730854" sldId="293"/>
        </pc:sldMkLst>
        <pc:spChg chg="mod">
          <ac:chgData name="Michał Pyclik" userId="6d1d9512d460d1ef" providerId="LiveId" clId="{128D5A93-B68A-4A68-9067-C560DE050EBB}" dt="2021-02-22T10:48:03.105" v="883" actId="12"/>
          <ac:spMkLst>
            <pc:docMk/>
            <pc:sldMk cId="4253730854" sldId="293"/>
            <ac:spMk id="3" creationId="{DB63770A-FD3D-4F81-816A-2DEB60991919}"/>
          </ac:spMkLst>
        </pc:spChg>
      </pc:sldChg>
      <pc:sldChg chg="modSp mod">
        <pc:chgData name="Michał Pyclik" userId="6d1d9512d460d1ef" providerId="LiveId" clId="{128D5A93-B68A-4A68-9067-C560DE050EBB}" dt="2021-02-22T10:51:24.181" v="1086" actId="5793"/>
        <pc:sldMkLst>
          <pc:docMk/>
          <pc:sldMk cId="4058098584" sldId="294"/>
        </pc:sldMkLst>
        <pc:spChg chg="mod">
          <ac:chgData name="Michał Pyclik" userId="6d1d9512d460d1ef" providerId="LiveId" clId="{128D5A93-B68A-4A68-9067-C560DE050EBB}" dt="2021-02-22T10:51:24.181" v="1086" actId="5793"/>
          <ac:spMkLst>
            <pc:docMk/>
            <pc:sldMk cId="4058098584" sldId="294"/>
            <ac:spMk id="3" creationId="{DB63770A-FD3D-4F81-816A-2DEB60991919}"/>
          </ac:spMkLst>
        </pc:spChg>
      </pc:sldChg>
      <pc:sldChg chg="del">
        <pc:chgData name="Michał Pyclik" userId="6d1d9512d460d1ef" providerId="LiveId" clId="{128D5A93-B68A-4A68-9067-C560DE050EBB}" dt="2021-02-22T11:01:33.777" v="1455" actId="47"/>
        <pc:sldMkLst>
          <pc:docMk/>
          <pc:sldMk cId="486960898" sldId="295"/>
        </pc:sldMkLst>
      </pc:sldChg>
      <pc:sldChg chg="modSp add mod">
        <pc:chgData name="Michał Pyclik" userId="6d1d9512d460d1ef" providerId="LiveId" clId="{128D5A93-B68A-4A68-9067-C560DE050EBB}" dt="2021-02-22T11:04:11.238" v="1528"/>
        <pc:sldMkLst>
          <pc:docMk/>
          <pc:sldMk cId="4209463065" sldId="295"/>
        </pc:sldMkLst>
        <pc:spChg chg="mod">
          <ac:chgData name="Michał Pyclik" userId="6d1d9512d460d1ef" providerId="LiveId" clId="{128D5A93-B68A-4A68-9067-C560DE050EBB}" dt="2021-02-22T11:04:11.238" v="1528"/>
          <ac:spMkLst>
            <pc:docMk/>
            <pc:sldMk cId="4209463065" sldId="295"/>
            <ac:spMk id="3" creationId="{1436EBC3-D4D5-4A89-9B48-F7A4500A65B7}"/>
          </ac:spMkLst>
        </pc:spChg>
      </pc:sldChg>
      <pc:sldChg chg="del">
        <pc:chgData name="Michał Pyclik" userId="6d1d9512d460d1ef" providerId="LiveId" clId="{128D5A93-B68A-4A68-9067-C560DE050EBB}" dt="2021-02-22T11:01:33.777" v="1455" actId="47"/>
        <pc:sldMkLst>
          <pc:docMk/>
          <pc:sldMk cId="1717390746" sldId="296"/>
        </pc:sldMkLst>
      </pc:sldChg>
      <pc:sldChg chg="addSp delSp modSp add mod">
        <pc:chgData name="Michał Pyclik" userId="6d1d9512d460d1ef" providerId="LiveId" clId="{128D5A93-B68A-4A68-9067-C560DE050EBB}" dt="2021-02-22T11:10:33.491" v="1631" actId="27636"/>
        <pc:sldMkLst>
          <pc:docMk/>
          <pc:sldMk cId="2565220308" sldId="296"/>
        </pc:sldMkLst>
        <pc:spChg chg="mod">
          <ac:chgData name="Michał Pyclik" userId="6d1d9512d460d1ef" providerId="LiveId" clId="{128D5A93-B68A-4A68-9067-C560DE050EBB}" dt="2021-02-22T11:10:08.964" v="1628" actId="26606"/>
          <ac:spMkLst>
            <pc:docMk/>
            <pc:sldMk cId="2565220308" sldId="296"/>
            <ac:spMk id="2" creationId="{CAF01737-518B-4FF8-9E90-5C43C3F3688A}"/>
          </ac:spMkLst>
        </pc:spChg>
        <pc:spChg chg="mod">
          <ac:chgData name="Michał Pyclik" userId="6d1d9512d460d1ef" providerId="LiveId" clId="{128D5A93-B68A-4A68-9067-C560DE050EBB}" dt="2021-02-22T11:10:33.491" v="1631" actId="27636"/>
          <ac:spMkLst>
            <pc:docMk/>
            <pc:sldMk cId="2565220308" sldId="296"/>
            <ac:spMk id="3" creationId="{1436EBC3-D4D5-4A89-9B48-F7A4500A65B7}"/>
          </ac:spMkLst>
        </pc:spChg>
        <pc:spChg chg="add del">
          <ac:chgData name="Michał Pyclik" userId="6d1d9512d460d1ef" providerId="LiveId" clId="{128D5A93-B68A-4A68-9067-C560DE050EBB}" dt="2021-02-22T11:10:08.964" v="1628" actId="26606"/>
          <ac:spMkLst>
            <pc:docMk/>
            <pc:sldMk cId="2565220308" sldId="296"/>
            <ac:spMk id="87" creationId="{201CC55D-ED54-4C5C-95E6-10947BD1103B}"/>
          </ac:spMkLst>
        </pc:spChg>
        <pc:spChg chg="add del">
          <ac:chgData name="Michał Pyclik" userId="6d1d9512d460d1ef" providerId="LiveId" clId="{128D5A93-B68A-4A68-9067-C560DE050EBB}" dt="2021-02-22T11:10:08.964" v="1628" actId="26606"/>
          <ac:spMkLst>
            <pc:docMk/>
            <pc:sldMk cId="2565220308" sldId="296"/>
            <ac:spMk id="93" creationId="{3873B707-463F-40B0-8227-E8CC6C67EB25}"/>
          </ac:spMkLst>
        </pc:spChg>
        <pc:spChg chg="add del">
          <ac:chgData name="Michał Pyclik" userId="6d1d9512d460d1ef" providerId="LiveId" clId="{128D5A93-B68A-4A68-9067-C560DE050EBB}" dt="2021-02-22T11:10:08.964" v="1628" actId="26606"/>
          <ac:spMkLst>
            <pc:docMk/>
            <pc:sldMk cId="2565220308" sldId="296"/>
            <ac:spMk id="95" creationId="{C13237C8-E62C-4F0D-A318-BD6FB6C2D138}"/>
          </ac:spMkLst>
        </pc:spChg>
        <pc:spChg chg="add del">
          <ac:chgData name="Michał Pyclik" userId="6d1d9512d460d1ef" providerId="LiveId" clId="{128D5A93-B68A-4A68-9067-C560DE050EBB}" dt="2021-02-22T11:10:08.964" v="1628" actId="26606"/>
          <ac:spMkLst>
            <pc:docMk/>
            <pc:sldMk cId="2565220308" sldId="296"/>
            <ac:spMk id="97" creationId="{19C9EAEA-39D0-4B0E-A0EB-51E7B26740B1}"/>
          </ac:spMkLst>
        </pc:spChg>
        <pc:spChg chg="add del">
          <ac:chgData name="Michał Pyclik" userId="6d1d9512d460d1ef" providerId="LiveId" clId="{128D5A93-B68A-4A68-9067-C560DE050EBB}" dt="2021-02-22T11:10:08.948" v="1627" actId="26606"/>
          <ac:spMkLst>
            <pc:docMk/>
            <pc:sldMk cId="2565220308" sldId="296"/>
            <ac:spMk id="139" creationId="{231BF440-39FA-4087-84CC-2EEC0BBDAF29}"/>
          </ac:spMkLst>
        </pc:spChg>
        <pc:spChg chg="add del">
          <ac:chgData name="Michał Pyclik" userId="6d1d9512d460d1ef" providerId="LiveId" clId="{128D5A93-B68A-4A68-9067-C560DE050EBB}" dt="2021-02-22T11:10:08.948" v="1627" actId="26606"/>
          <ac:spMkLst>
            <pc:docMk/>
            <pc:sldMk cId="2565220308" sldId="296"/>
            <ac:spMk id="141" creationId="{F04E4CBA-303B-48BD-8451-C2701CB0EEBF}"/>
          </ac:spMkLst>
        </pc:spChg>
        <pc:spChg chg="add del">
          <ac:chgData name="Michał Pyclik" userId="6d1d9512d460d1ef" providerId="LiveId" clId="{128D5A93-B68A-4A68-9067-C560DE050EBB}" dt="2021-02-22T11:10:08.948" v="1627" actId="26606"/>
          <ac:spMkLst>
            <pc:docMk/>
            <pc:sldMk cId="2565220308" sldId="296"/>
            <ac:spMk id="143" creationId="{F6CA58B3-AFCC-4A40-9882-50D5080879B0}"/>
          </ac:spMkLst>
        </pc:spChg>
        <pc:spChg chg="add del">
          <ac:chgData name="Michał Pyclik" userId="6d1d9512d460d1ef" providerId="LiveId" clId="{128D5A93-B68A-4A68-9067-C560DE050EBB}" dt="2021-02-22T11:10:08.948" v="1627" actId="26606"/>
          <ac:spMkLst>
            <pc:docMk/>
            <pc:sldMk cId="2565220308" sldId="296"/>
            <ac:spMk id="145" creationId="{75C56826-D4E5-42ED-8529-079651CB3005}"/>
          </ac:spMkLst>
        </pc:spChg>
        <pc:spChg chg="add">
          <ac:chgData name="Michał Pyclik" userId="6d1d9512d460d1ef" providerId="LiveId" clId="{128D5A93-B68A-4A68-9067-C560DE050EBB}" dt="2021-02-22T11:10:08.964" v="1628" actId="26606"/>
          <ac:spMkLst>
            <pc:docMk/>
            <pc:sldMk cId="2565220308" sldId="296"/>
            <ac:spMk id="146" creationId="{D5B0017B-2ECA-49AF-B397-DC140825DF8D}"/>
          </ac:spMkLst>
        </pc:spChg>
        <pc:spChg chg="add del">
          <ac:chgData name="Michał Pyclik" userId="6d1d9512d460d1ef" providerId="LiveId" clId="{128D5A93-B68A-4A68-9067-C560DE050EBB}" dt="2021-02-22T11:10:08.948" v="1627" actId="26606"/>
          <ac:spMkLst>
            <pc:docMk/>
            <pc:sldMk cId="2565220308" sldId="296"/>
            <ac:spMk id="147" creationId="{82095FCE-EF05-4443-B97A-85DEE3A5CA17}"/>
          </ac:spMkLst>
        </pc:spChg>
        <pc:spChg chg="add del">
          <ac:chgData name="Michał Pyclik" userId="6d1d9512d460d1ef" providerId="LiveId" clId="{128D5A93-B68A-4A68-9067-C560DE050EBB}" dt="2021-02-22T11:10:08.948" v="1627" actId="26606"/>
          <ac:spMkLst>
            <pc:docMk/>
            <pc:sldMk cId="2565220308" sldId="296"/>
            <ac:spMk id="149" creationId="{CA00AE6B-AA30-4CF8-BA6F-339B780AD76C}"/>
          </ac:spMkLst>
        </pc:spChg>
        <pc:spChg chg="add">
          <ac:chgData name="Michał Pyclik" userId="6d1d9512d460d1ef" providerId="LiveId" clId="{128D5A93-B68A-4A68-9067-C560DE050EBB}" dt="2021-02-22T11:10:08.964" v="1628" actId="26606"/>
          <ac:spMkLst>
            <pc:docMk/>
            <pc:sldMk cId="2565220308" sldId="296"/>
            <ac:spMk id="2056" creationId="{F5A5F1D7-F0D0-4687-9BD3-CA6A0714C634}"/>
          </ac:spMkLst>
        </pc:spChg>
        <pc:grpChg chg="add del">
          <ac:chgData name="Michał Pyclik" userId="6d1d9512d460d1ef" providerId="LiveId" clId="{128D5A93-B68A-4A68-9067-C560DE050EBB}" dt="2021-02-22T11:10:08.964" v="1628" actId="26606"/>
          <ac:grpSpMkLst>
            <pc:docMk/>
            <pc:sldMk cId="2565220308" sldId="296"/>
            <ac:grpSpMk id="89" creationId="{1DE889C7-FAD6-4397-98E2-05D503484459}"/>
          </ac:grpSpMkLst>
        </pc:grpChg>
        <pc:grpChg chg="add">
          <ac:chgData name="Michał Pyclik" userId="6d1d9512d460d1ef" providerId="LiveId" clId="{128D5A93-B68A-4A68-9067-C560DE050EBB}" dt="2021-02-22T11:10:08.964" v="1628" actId="26606"/>
          <ac:grpSpMkLst>
            <pc:docMk/>
            <pc:sldMk cId="2565220308" sldId="296"/>
            <ac:grpSpMk id="2057" creationId="{AE1C45F0-260A-458C-96ED-C1F6D2151219}"/>
          </ac:grpSpMkLst>
        </pc:grpChg>
        <pc:picChg chg="del">
          <ac:chgData name="Michał Pyclik" userId="6d1d9512d460d1ef" providerId="LiveId" clId="{128D5A93-B68A-4A68-9067-C560DE050EBB}" dt="2021-02-22T11:09:26.675" v="1615" actId="478"/>
          <ac:picMkLst>
            <pc:docMk/>
            <pc:sldMk cId="2565220308" sldId="296"/>
            <ac:picMk id="5" creationId="{A852E134-252D-478B-A811-B63138D09678}"/>
          </ac:picMkLst>
        </pc:picChg>
        <pc:picChg chg="add del mod">
          <ac:chgData name="Michał Pyclik" userId="6d1d9512d460d1ef" providerId="LiveId" clId="{128D5A93-B68A-4A68-9067-C560DE050EBB}" dt="2021-02-22T11:09:43.909" v="1618" actId="478"/>
          <ac:picMkLst>
            <pc:docMk/>
            <pc:sldMk cId="2565220308" sldId="296"/>
            <ac:picMk id="2050" creationId="{C0CBBEF8-F56F-41DB-A23B-7549D8E64AF4}"/>
          </ac:picMkLst>
        </pc:picChg>
        <pc:picChg chg="add mod ord">
          <ac:chgData name="Michał Pyclik" userId="6d1d9512d460d1ef" providerId="LiveId" clId="{128D5A93-B68A-4A68-9067-C560DE050EBB}" dt="2021-02-22T11:10:08.964" v="1628" actId="26606"/>
          <ac:picMkLst>
            <pc:docMk/>
            <pc:sldMk cId="2565220308" sldId="296"/>
            <ac:picMk id="2052" creationId="{C5C3E6F2-C678-43CF-8D90-5039E4D68632}"/>
          </ac:picMkLst>
        </pc:picChg>
        <pc:picChg chg="add mod ord">
          <ac:chgData name="Michał Pyclik" userId="6d1d9512d460d1ef" providerId="LiveId" clId="{128D5A93-B68A-4A68-9067-C560DE050EBB}" dt="2021-02-22T11:10:08.964" v="1628" actId="26606"/>
          <ac:picMkLst>
            <pc:docMk/>
            <pc:sldMk cId="2565220308" sldId="296"/>
            <ac:picMk id="2054" creationId="{76E69E3B-0157-4373-B9AC-2D4A57E33964}"/>
          </ac:picMkLst>
        </pc:picChg>
        <pc:cxnChg chg="add">
          <ac:chgData name="Michał Pyclik" userId="6d1d9512d460d1ef" providerId="LiveId" clId="{128D5A93-B68A-4A68-9067-C560DE050EBB}" dt="2021-02-22T11:10:08.964" v="1628" actId="26606"/>
          <ac:cxnSpMkLst>
            <pc:docMk/>
            <pc:sldMk cId="2565220308" sldId="296"/>
            <ac:cxnSpMk id="148" creationId="{6CF1BAF6-AD41-4082-B212-8A1F9A2E8779}"/>
          </ac:cxnSpMkLst>
        </pc:cxnChg>
      </pc:sldChg>
      <pc:sldChg chg="addSp delSp modSp add mod ord">
        <pc:chgData name="Michał Pyclik" userId="6d1d9512d460d1ef" providerId="LiveId" clId="{128D5A93-B68A-4A68-9067-C560DE050EBB}" dt="2021-02-22T11:12:57.028" v="1653" actId="20577"/>
        <pc:sldMkLst>
          <pc:docMk/>
          <pc:sldMk cId="1602171805" sldId="297"/>
        </pc:sldMkLst>
        <pc:spChg chg="mod">
          <ac:chgData name="Michał Pyclik" userId="6d1d9512d460d1ef" providerId="LiveId" clId="{128D5A93-B68A-4A68-9067-C560DE050EBB}" dt="2021-02-22T11:12:57.028" v="1653" actId="20577"/>
          <ac:spMkLst>
            <pc:docMk/>
            <pc:sldMk cId="1602171805" sldId="297"/>
            <ac:spMk id="2" creationId="{CAF01737-518B-4FF8-9E90-5C43C3F3688A}"/>
          </ac:spMkLst>
        </pc:spChg>
        <pc:spChg chg="mod">
          <ac:chgData name="Michał Pyclik" userId="6d1d9512d460d1ef" providerId="LiveId" clId="{128D5A93-B68A-4A68-9067-C560DE050EBB}" dt="2021-02-22T11:12:50.334" v="1639" actId="27636"/>
          <ac:spMkLst>
            <pc:docMk/>
            <pc:sldMk cId="1602171805" sldId="297"/>
            <ac:spMk id="3" creationId="{1436EBC3-D4D5-4A89-9B48-F7A4500A65B7}"/>
          </ac:spMkLst>
        </pc:spChg>
        <pc:picChg chg="del">
          <ac:chgData name="Michał Pyclik" userId="6d1d9512d460d1ef" providerId="LiveId" clId="{128D5A93-B68A-4A68-9067-C560DE050EBB}" dt="2021-02-22T11:11:26.973" v="1635" actId="478"/>
          <ac:picMkLst>
            <pc:docMk/>
            <pc:sldMk cId="1602171805" sldId="297"/>
            <ac:picMk id="5" creationId="{A852E134-252D-478B-A811-B63138D09678}"/>
          </ac:picMkLst>
        </pc:picChg>
        <pc:picChg chg="add mod">
          <ac:chgData name="Michał Pyclik" userId="6d1d9512d460d1ef" providerId="LiveId" clId="{128D5A93-B68A-4A68-9067-C560DE050EBB}" dt="2021-02-22T11:11:31.161" v="1637" actId="1076"/>
          <ac:picMkLst>
            <pc:docMk/>
            <pc:sldMk cId="1602171805" sldId="297"/>
            <ac:picMk id="3074" creationId="{E0C60DD5-DC73-4BA3-A2B4-AEA405ED6377}"/>
          </ac:picMkLst>
        </pc:picChg>
      </pc:sldChg>
      <pc:sldChg chg="del">
        <pc:chgData name="Michał Pyclik" userId="6d1d9512d460d1ef" providerId="LiveId" clId="{128D5A93-B68A-4A68-9067-C560DE050EBB}" dt="2021-02-22T11:01:33.777" v="1455" actId="47"/>
        <pc:sldMkLst>
          <pc:docMk/>
          <pc:sldMk cId="3399281174" sldId="297"/>
        </pc:sldMkLst>
      </pc:sldChg>
      <pc:sldChg chg="addSp delSp add del setBg delDesignElem">
        <pc:chgData name="Michał Pyclik" userId="6d1d9512d460d1ef" providerId="LiveId" clId="{128D5A93-B68A-4A68-9067-C560DE050EBB}" dt="2021-02-22T11:13:10.138" v="1656"/>
        <pc:sldMkLst>
          <pc:docMk/>
          <pc:sldMk cId="1126442350" sldId="298"/>
        </pc:sldMkLst>
        <pc:spChg chg="add del">
          <ac:chgData name="Michał Pyclik" userId="6d1d9512d460d1ef" providerId="LiveId" clId="{128D5A93-B68A-4A68-9067-C560DE050EBB}" dt="2021-02-22T11:13:10.138" v="1656"/>
          <ac:spMkLst>
            <pc:docMk/>
            <pc:sldMk cId="1126442350" sldId="298"/>
            <ac:spMk id="87" creationId="{201CC55D-ED54-4C5C-95E6-10947BD1103B}"/>
          </ac:spMkLst>
        </pc:spChg>
        <pc:spChg chg="add del">
          <ac:chgData name="Michał Pyclik" userId="6d1d9512d460d1ef" providerId="LiveId" clId="{128D5A93-B68A-4A68-9067-C560DE050EBB}" dt="2021-02-22T11:13:10.138" v="1656"/>
          <ac:spMkLst>
            <pc:docMk/>
            <pc:sldMk cId="1126442350" sldId="298"/>
            <ac:spMk id="93" creationId="{3873B707-463F-40B0-8227-E8CC6C67EB25}"/>
          </ac:spMkLst>
        </pc:spChg>
        <pc:spChg chg="add del">
          <ac:chgData name="Michał Pyclik" userId="6d1d9512d460d1ef" providerId="LiveId" clId="{128D5A93-B68A-4A68-9067-C560DE050EBB}" dt="2021-02-22T11:13:10.138" v="1656"/>
          <ac:spMkLst>
            <pc:docMk/>
            <pc:sldMk cId="1126442350" sldId="298"/>
            <ac:spMk id="95" creationId="{C13237C8-E62C-4F0D-A318-BD6FB6C2D138}"/>
          </ac:spMkLst>
        </pc:spChg>
        <pc:spChg chg="add del">
          <ac:chgData name="Michał Pyclik" userId="6d1d9512d460d1ef" providerId="LiveId" clId="{128D5A93-B68A-4A68-9067-C560DE050EBB}" dt="2021-02-22T11:13:10.138" v="1656"/>
          <ac:spMkLst>
            <pc:docMk/>
            <pc:sldMk cId="1126442350" sldId="298"/>
            <ac:spMk id="97" creationId="{19C9EAEA-39D0-4B0E-A0EB-51E7B26740B1}"/>
          </ac:spMkLst>
        </pc:spChg>
        <pc:grpChg chg="add del">
          <ac:chgData name="Michał Pyclik" userId="6d1d9512d460d1ef" providerId="LiveId" clId="{128D5A93-B68A-4A68-9067-C560DE050EBB}" dt="2021-02-22T11:13:10.138" v="1656"/>
          <ac:grpSpMkLst>
            <pc:docMk/>
            <pc:sldMk cId="1126442350" sldId="298"/>
            <ac:grpSpMk id="89" creationId="{1DE889C7-FAD6-4397-98E2-05D503484459}"/>
          </ac:grpSpMkLst>
        </pc:grpChg>
      </pc:sldChg>
      <pc:sldChg chg="addSp delSp modSp add mod">
        <pc:chgData name="Michał Pyclik" userId="6d1d9512d460d1ef" providerId="LiveId" clId="{128D5A93-B68A-4A68-9067-C560DE050EBB}" dt="2021-02-22T11:16:31.427" v="1699" actId="27636"/>
        <pc:sldMkLst>
          <pc:docMk/>
          <pc:sldMk cId="3483228310" sldId="298"/>
        </pc:sldMkLst>
        <pc:spChg chg="mod">
          <ac:chgData name="Michał Pyclik" userId="6d1d9512d460d1ef" providerId="LiveId" clId="{128D5A93-B68A-4A68-9067-C560DE050EBB}" dt="2021-02-22T11:16:17.840" v="1688" actId="26606"/>
          <ac:spMkLst>
            <pc:docMk/>
            <pc:sldMk cId="3483228310" sldId="298"/>
            <ac:spMk id="2" creationId="{CAF01737-518B-4FF8-9E90-5C43C3F3688A}"/>
          </ac:spMkLst>
        </pc:spChg>
        <pc:spChg chg="mod">
          <ac:chgData name="Michał Pyclik" userId="6d1d9512d460d1ef" providerId="LiveId" clId="{128D5A93-B68A-4A68-9067-C560DE050EBB}" dt="2021-02-22T11:16:31.427" v="1699" actId="27636"/>
          <ac:spMkLst>
            <pc:docMk/>
            <pc:sldMk cId="3483228310" sldId="298"/>
            <ac:spMk id="3" creationId="{1436EBC3-D4D5-4A89-9B48-F7A4500A65B7}"/>
          </ac:spMkLst>
        </pc:spChg>
        <pc:spChg chg="del">
          <ac:chgData name="Michał Pyclik" userId="6d1d9512d460d1ef" providerId="LiveId" clId="{128D5A93-B68A-4A68-9067-C560DE050EBB}" dt="2021-02-22T11:16:17.840" v="1688" actId="26606"/>
          <ac:spMkLst>
            <pc:docMk/>
            <pc:sldMk cId="3483228310" sldId="298"/>
            <ac:spMk id="87" creationId="{201CC55D-ED54-4C5C-95E6-10947BD1103B}"/>
          </ac:spMkLst>
        </pc:spChg>
        <pc:spChg chg="del">
          <ac:chgData name="Michał Pyclik" userId="6d1d9512d460d1ef" providerId="LiveId" clId="{128D5A93-B68A-4A68-9067-C560DE050EBB}" dt="2021-02-22T11:16:17.840" v="1688" actId="26606"/>
          <ac:spMkLst>
            <pc:docMk/>
            <pc:sldMk cId="3483228310" sldId="298"/>
            <ac:spMk id="93" creationId="{3873B707-463F-40B0-8227-E8CC6C67EB25}"/>
          </ac:spMkLst>
        </pc:spChg>
        <pc:spChg chg="del">
          <ac:chgData name="Michał Pyclik" userId="6d1d9512d460d1ef" providerId="LiveId" clId="{128D5A93-B68A-4A68-9067-C560DE050EBB}" dt="2021-02-22T11:16:17.840" v="1688" actId="26606"/>
          <ac:spMkLst>
            <pc:docMk/>
            <pc:sldMk cId="3483228310" sldId="298"/>
            <ac:spMk id="95" creationId="{C13237C8-E62C-4F0D-A318-BD6FB6C2D138}"/>
          </ac:spMkLst>
        </pc:spChg>
        <pc:spChg chg="del">
          <ac:chgData name="Michał Pyclik" userId="6d1d9512d460d1ef" providerId="LiveId" clId="{128D5A93-B68A-4A68-9067-C560DE050EBB}" dt="2021-02-22T11:16:17.840" v="1688" actId="26606"/>
          <ac:spMkLst>
            <pc:docMk/>
            <pc:sldMk cId="3483228310" sldId="298"/>
            <ac:spMk id="97" creationId="{19C9EAEA-39D0-4B0E-A0EB-51E7B26740B1}"/>
          </ac:spMkLst>
        </pc:spChg>
        <pc:spChg chg="add">
          <ac:chgData name="Michał Pyclik" userId="6d1d9512d460d1ef" providerId="LiveId" clId="{128D5A93-B68A-4A68-9067-C560DE050EBB}" dt="2021-02-22T11:16:17.840" v="1688" actId="26606"/>
          <ac:spMkLst>
            <pc:docMk/>
            <pc:sldMk cId="3483228310" sldId="298"/>
            <ac:spMk id="135" creationId="{2550BE34-C2B8-49B8-8519-67A8CAD51AE9}"/>
          </ac:spMkLst>
        </pc:spChg>
        <pc:spChg chg="add">
          <ac:chgData name="Michał Pyclik" userId="6d1d9512d460d1ef" providerId="LiveId" clId="{128D5A93-B68A-4A68-9067-C560DE050EBB}" dt="2021-02-22T11:16:17.840" v="1688" actId="26606"/>
          <ac:spMkLst>
            <pc:docMk/>
            <pc:sldMk cId="3483228310" sldId="298"/>
            <ac:spMk id="137" creationId="{A7457DD9-5A45-400A-AB4B-4B4EDECA25F1}"/>
          </ac:spMkLst>
        </pc:spChg>
        <pc:spChg chg="add">
          <ac:chgData name="Michał Pyclik" userId="6d1d9512d460d1ef" providerId="LiveId" clId="{128D5A93-B68A-4A68-9067-C560DE050EBB}" dt="2021-02-22T11:16:17.840" v="1688" actId="26606"/>
          <ac:spMkLst>
            <pc:docMk/>
            <pc:sldMk cId="3483228310" sldId="298"/>
            <ac:spMk id="139" creationId="{441CF7D6-A660-431A-B0BB-140A0D5556B6}"/>
          </ac:spMkLst>
        </pc:spChg>
        <pc:spChg chg="add">
          <ac:chgData name="Michał Pyclik" userId="6d1d9512d460d1ef" providerId="LiveId" clId="{128D5A93-B68A-4A68-9067-C560DE050EBB}" dt="2021-02-22T11:16:17.840" v="1688" actId="26606"/>
          <ac:spMkLst>
            <pc:docMk/>
            <pc:sldMk cId="3483228310" sldId="298"/>
            <ac:spMk id="141" creationId="{0570A85B-3810-4F95-97B0-CBF4CCDB381C}"/>
          </ac:spMkLst>
        </pc:spChg>
        <pc:grpChg chg="del">
          <ac:chgData name="Michał Pyclik" userId="6d1d9512d460d1ef" providerId="LiveId" clId="{128D5A93-B68A-4A68-9067-C560DE050EBB}" dt="2021-02-22T11:16:17.840" v="1688" actId="26606"/>
          <ac:grpSpMkLst>
            <pc:docMk/>
            <pc:sldMk cId="3483228310" sldId="298"/>
            <ac:grpSpMk id="89" creationId="{1DE889C7-FAD6-4397-98E2-05D503484459}"/>
          </ac:grpSpMkLst>
        </pc:grpChg>
        <pc:picChg chg="del">
          <ac:chgData name="Michał Pyclik" userId="6d1d9512d460d1ef" providerId="LiveId" clId="{128D5A93-B68A-4A68-9067-C560DE050EBB}" dt="2021-02-22T11:15:57.940" v="1686" actId="478"/>
          <ac:picMkLst>
            <pc:docMk/>
            <pc:sldMk cId="3483228310" sldId="298"/>
            <ac:picMk id="3074" creationId="{E0C60DD5-DC73-4BA3-A2B4-AEA405ED6377}"/>
          </ac:picMkLst>
        </pc:picChg>
        <pc:picChg chg="add mod">
          <ac:chgData name="Michał Pyclik" userId="6d1d9512d460d1ef" providerId="LiveId" clId="{128D5A93-B68A-4A68-9067-C560DE050EBB}" dt="2021-02-22T11:16:17.840" v="1688" actId="26606"/>
          <ac:picMkLst>
            <pc:docMk/>
            <pc:sldMk cId="3483228310" sldId="298"/>
            <ac:picMk id="4098" creationId="{D99EDDA7-76DF-4E67-ADD9-2C7C777A6FD4}"/>
          </ac:picMkLst>
        </pc:picChg>
      </pc:sldChg>
    </pc:docChg>
  </pc:docChgLst>
  <pc:docChgLst>
    <pc:chgData name="Michał Pyclik" userId="6d1d9512d460d1ef" providerId="LiveId" clId="{AA795EB9-03F7-4704-8CCD-06EC24D91930}"/>
    <pc:docChg chg="undo custSel addSld delSld modSld">
      <pc:chgData name="Michał Pyclik" userId="6d1d9512d460d1ef" providerId="LiveId" clId="{AA795EB9-03F7-4704-8CCD-06EC24D91930}" dt="2021-02-22T09:07:29.735" v="2253" actId="20577"/>
      <pc:docMkLst>
        <pc:docMk/>
      </pc:docMkLst>
      <pc:sldChg chg="addSp delSp modSp mod">
        <pc:chgData name="Michał Pyclik" userId="6d1d9512d460d1ef" providerId="LiveId" clId="{AA795EB9-03F7-4704-8CCD-06EC24D91930}" dt="2021-02-22T08:20:46.163" v="19" actId="20577"/>
        <pc:sldMkLst>
          <pc:docMk/>
          <pc:sldMk cId="3636598438" sldId="256"/>
        </pc:sldMkLst>
        <pc:spChg chg="mod">
          <ac:chgData name="Michał Pyclik" userId="6d1d9512d460d1ef" providerId="LiveId" clId="{AA795EB9-03F7-4704-8CCD-06EC24D91930}" dt="2021-02-22T08:20:43.245" v="18" actId="26606"/>
          <ac:spMkLst>
            <pc:docMk/>
            <pc:sldMk cId="3636598438" sldId="256"/>
            <ac:spMk id="2" creationId="{E6E15E51-D699-4036-83A0-C7F2BEC206C4}"/>
          </ac:spMkLst>
        </pc:spChg>
        <pc:spChg chg="mod">
          <ac:chgData name="Michał Pyclik" userId="6d1d9512d460d1ef" providerId="LiveId" clId="{AA795EB9-03F7-4704-8CCD-06EC24D91930}" dt="2021-02-22T08:20:46.163" v="19" actId="20577"/>
          <ac:spMkLst>
            <pc:docMk/>
            <pc:sldMk cId="3636598438" sldId="256"/>
            <ac:spMk id="3" creationId="{1B0AAE20-9690-4C6C-ABCD-E34A9E132EE0}"/>
          </ac:spMkLst>
        </pc:spChg>
        <pc:spChg chg="del">
          <ac:chgData name="Michał Pyclik" userId="6d1d9512d460d1ef" providerId="LiveId" clId="{AA795EB9-03F7-4704-8CCD-06EC24D91930}" dt="2021-02-22T08:20:43.245" v="18" actId="26606"/>
          <ac:spMkLst>
            <pc:docMk/>
            <pc:sldMk cId="3636598438" sldId="256"/>
            <ac:spMk id="8" creationId="{23962611-DFD5-4092-AAFD-559E3DFCE2C9}"/>
          </ac:spMkLst>
        </pc:spChg>
        <pc:spChg chg="add">
          <ac:chgData name="Michał Pyclik" userId="6d1d9512d460d1ef" providerId="LiveId" clId="{AA795EB9-03F7-4704-8CCD-06EC24D91930}" dt="2021-02-22T08:20:43.245" v="18" actId="26606"/>
          <ac:spMkLst>
            <pc:docMk/>
            <pc:sldMk cId="3636598438" sldId="256"/>
            <ac:spMk id="15" creationId="{46F1F2C8-798B-4CCE-A851-94AFAF350BED}"/>
          </ac:spMkLst>
        </pc:spChg>
        <pc:spChg chg="add">
          <ac:chgData name="Michał Pyclik" userId="6d1d9512d460d1ef" providerId="LiveId" clId="{AA795EB9-03F7-4704-8CCD-06EC24D91930}" dt="2021-02-22T08:20:43.245" v="18" actId="26606"/>
          <ac:spMkLst>
            <pc:docMk/>
            <pc:sldMk cId="3636598438" sldId="256"/>
            <ac:spMk id="17" creationId="{755E9CD0-04B0-4A3C-B291-AD913379C713}"/>
          </ac:spMkLst>
        </pc:spChg>
        <pc:spChg chg="add">
          <ac:chgData name="Michał Pyclik" userId="6d1d9512d460d1ef" providerId="LiveId" clId="{AA795EB9-03F7-4704-8CCD-06EC24D91930}" dt="2021-02-22T08:20:43.245" v="18" actId="26606"/>
          <ac:spMkLst>
            <pc:docMk/>
            <pc:sldMk cId="3636598438" sldId="256"/>
            <ac:spMk id="19" creationId="{1DD8BF3B-6066-418C-8D1A-75C5E396FC04}"/>
          </ac:spMkLst>
        </pc:spChg>
        <pc:spChg chg="add">
          <ac:chgData name="Michał Pyclik" userId="6d1d9512d460d1ef" providerId="LiveId" clId="{AA795EB9-03F7-4704-8CCD-06EC24D91930}" dt="2021-02-22T08:20:43.245" v="18" actId="26606"/>
          <ac:spMkLst>
            <pc:docMk/>
            <pc:sldMk cId="3636598438" sldId="256"/>
            <ac:spMk id="21" creationId="{80BC66F9-7A74-4286-AD22-1174052CC22C}"/>
          </ac:spMkLst>
        </pc:spChg>
        <pc:spChg chg="add">
          <ac:chgData name="Michał Pyclik" userId="6d1d9512d460d1ef" providerId="LiveId" clId="{AA795EB9-03F7-4704-8CCD-06EC24D91930}" dt="2021-02-22T08:20:43.245" v="18" actId="26606"/>
          <ac:spMkLst>
            <pc:docMk/>
            <pc:sldMk cId="3636598438" sldId="256"/>
            <ac:spMk id="23" creationId="{D8142CC3-2B5C-48E6-9DF0-6C8ACBAF23EF}"/>
          </ac:spMkLst>
        </pc:spChg>
        <pc:spChg chg="add">
          <ac:chgData name="Michał Pyclik" userId="6d1d9512d460d1ef" providerId="LiveId" clId="{AA795EB9-03F7-4704-8CCD-06EC24D91930}" dt="2021-02-22T08:20:43.245" v="18" actId="26606"/>
          <ac:spMkLst>
            <pc:docMk/>
            <pc:sldMk cId="3636598438" sldId="256"/>
            <ac:spMk id="27" creationId="{46A89C79-8EF3-4AF9-B3D9-59A883F41C83}"/>
          </ac:spMkLst>
        </pc:spChg>
        <pc:spChg chg="add">
          <ac:chgData name="Michał Pyclik" userId="6d1d9512d460d1ef" providerId="LiveId" clId="{AA795EB9-03F7-4704-8CCD-06EC24D91930}" dt="2021-02-22T08:20:43.245" v="18" actId="26606"/>
          <ac:spMkLst>
            <pc:docMk/>
            <pc:sldMk cId="3636598438" sldId="256"/>
            <ac:spMk id="29" creationId="{EFE5CE34-4543-42E5-B82C-1F3D12422CDD}"/>
          </ac:spMkLst>
        </pc:spChg>
        <pc:spChg chg="add">
          <ac:chgData name="Michał Pyclik" userId="6d1d9512d460d1ef" providerId="LiveId" clId="{AA795EB9-03F7-4704-8CCD-06EC24D91930}" dt="2021-02-22T08:20:43.245" v="18" actId="26606"/>
          <ac:spMkLst>
            <pc:docMk/>
            <pc:sldMk cId="3636598438" sldId="256"/>
            <ac:spMk id="31" creationId="{72AF41FE-63D7-4695-81D2-66D2510E4486}"/>
          </ac:spMkLst>
        </pc:spChg>
        <pc:picChg chg="del">
          <ac:chgData name="Michał Pyclik" userId="6d1d9512d460d1ef" providerId="LiveId" clId="{AA795EB9-03F7-4704-8CCD-06EC24D91930}" dt="2021-02-22T08:20:43.245" v="18" actId="26606"/>
          <ac:picMkLst>
            <pc:docMk/>
            <pc:sldMk cId="3636598438" sldId="256"/>
            <ac:picMk id="10" creationId="{2270F1FA-0425-408F-9861-80BF5AFB276D}"/>
          </ac:picMkLst>
        </pc:picChg>
        <pc:cxnChg chg="add">
          <ac:chgData name="Michał Pyclik" userId="6d1d9512d460d1ef" providerId="LiveId" clId="{AA795EB9-03F7-4704-8CCD-06EC24D91930}" dt="2021-02-22T08:20:43.245" v="18" actId="26606"/>
          <ac:cxnSpMkLst>
            <pc:docMk/>
            <pc:sldMk cId="3636598438" sldId="256"/>
            <ac:cxnSpMk id="25" creationId="{7B2D303B-3DD0-4319-9EAD-361847FEC71D}"/>
          </ac:cxnSpMkLst>
        </pc:cxnChg>
      </pc:sldChg>
      <pc:sldChg chg="addSp delSp modSp mod">
        <pc:chgData name="Michał Pyclik" userId="6d1d9512d460d1ef" providerId="LiveId" clId="{AA795EB9-03F7-4704-8CCD-06EC24D91930}" dt="2021-02-22T08:21:56.611" v="181" actId="20577"/>
        <pc:sldMkLst>
          <pc:docMk/>
          <pc:sldMk cId="1166270135" sldId="257"/>
        </pc:sldMkLst>
        <pc:spChg chg="mod">
          <ac:chgData name="Michał Pyclik" userId="6d1d9512d460d1ef" providerId="LiveId" clId="{AA795EB9-03F7-4704-8CCD-06EC24D91930}" dt="2021-02-22T08:20:56.381" v="22" actId="26606"/>
          <ac:spMkLst>
            <pc:docMk/>
            <pc:sldMk cId="1166270135" sldId="257"/>
            <ac:spMk id="2" creationId="{5D3F5FEC-ED95-4A5D-85A1-B4CDC294F0B9}"/>
          </ac:spMkLst>
        </pc:spChg>
        <pc:spChg chg="mod">
          <ac:chgData name="Michał Pyclik" userId="6d1d9512d460d1ef" providerId="LiveId" clId="{AA795EB9-03F7-4704-8CCD-06EC24D91930}" dt="2021-02-22T08:21:56.611" v="181" actId="20577"/>
          <ac:spMkLst>
            <pc:docMk/>
            <pc:sldMk cId="1166270135" sldId="257"/>
            <ac:spMk id="3" creationId="{DB63770A-FD3D-4F81-816A-2DEB60991919}"/>
          </ac:spMkLst>
        </pc:spChg>
        <pc:spChg chg="del">
          <ac:chgData name="Michał Pyclik" userId="6d1d9512d460d1ef" providerId="LiveId" clId="{AA795EB9-03F7-4704-8CCD-06EC24D91930}" dt="2021-02-22T08:20:50.256" v="20" actId="26606"/>
          <ac:spMkLst>
            <pc:docMk/>
            <pc:sldMk cId="1166270135" sldId="257"/>
            <ac:spMk id="71" creationId="{F56F5174-31D9-4DBB-AAB7-A1FD7BDB1352}"/>
          </ac:spMkLst>
        </pc:spChg>
        <pc:spChg chg="del">
          <ac:chgData name="Michał Pyclik" userId="6d1d9512d460d1ef" providerId="LiveId" clId="{AA795EB9-03F7-4704-8CCD-06EC24D91930}" dt="2021-02-22T08:20:50.256" v="20" actId="26606"/>
          <ac:spMkLst>
            <pc:docMk/>
            <pc:sldMk cId="1166270135" sldId="257"/>
            <ac:spMk id="75" creationId="{F9A95BEE-6BB1-4A28-A8E6-A34B2E42EF87}"/>
          </ac:spMkLst>
        </pc:spChg>
        <pc:spChg chg="add">
          <ac:chgData name="Michał Pyclik" userId="6d1d9512d460d1ef" providerId="LiveId" clId="{AA795EB9-03F7-4704-8CCD-06EC24D91930}" dt="2021-02-22T08:20:56.381" v="22" actId="26606"/>
          <ac:spMkLst>
            <pc:docMk/>
            <pc:sldMk cId="1166270135" sldId="257"/>
            <ac:spMk id="90" creationId="{907EF6B7-1338-4443-8C46-6A318D952DFD}"/>
          </ac:spMkLst>
        </pc:spChg>
        <pc:spChg chg="add">
          <ac:chgData name="Michał Pyclik" userId="6d1d9512d460d1ef" providerId="LiveId" clId="{AA795EB9-03F7-4704-8CCD-06EC24D91930}" dt="2021-02-22T08:20:56.381" v="22" actId="26606"/>
          <ac:spMkLst>
            <pc:docMk/>
            <pc:sldMk cId="1166270135" sldId="257"/>
            <ac:spMk id="92" creationId="{DAAE4CDD-124C-4DCF-9584-B6033B545DD5}"/>
          </ac:spMkLst>
        </pc:spChg>
        <pc:spChg chg="add">
          <ac:chgData name="Michał Pyclik" userId="6d1d9512d460d1ef" providerId="LiveId" clId="{AA795EB9-03F7-4704-8CCD-06EC24D91930}" dt="2021-02-22T08:20:56.381" v="22" actId="26606"/>
          <ac:spMkLst>
            <pc:docMk/>
            <pc:sldMk cId="1166270135" sldId="257"/>
            <ac:spMk id="94" creationId="{081E4A58-353D-44AE-B2FC-2A74E2E400F7}"/>
          </ac:spMkLst>
        </pc:spChg>
        <pc:spChg chg="add del">
          <ac:chgData name="Michał Pyclik" userId="6d1d9512d460d1ef" providerId="LiveId" clId="{AA795EB9-03F7-4704-8CCD-06EC24D91930}" dt="2021-02-22T08:20:56.381" v="22" actId="26606"/>
          <ac:spMkLst>
            <pc:docMk/>
            <pc:sldMk cId="1166270135" sldId="257"/>
            <ac:spMk id="135" creationId="{6A84B152-3496-4C52-AF08-97AFFC09DD2C}"/>
          </ac:spMkLst>
        </pc:spChg>
        <pc:spChg chg="add del">
          <ac:chgData name="Michał Pyclik" userId="6d1d9512d460d1ef" providerId="LiveId" clId="{AA795EB9-03F7-4704-8CCD-06EC24D91930}" dt="2021-02-22T08:20:56.381" v="22" actId="26606"/>
          <ac:spMkLst>
            <pc:docMk/>
            <pc:sldMk cId="1166270135" sldId="257"/>
            <ac:spMk id="137" creationId="{6B2ADB95-0FA3-4BD7-A8AC-89D014A83E5B}"/>
          </ac:spMkLst>
        </pc:spChg>
        <pc:spChg chg="add del">
          <ac:chgData name="Michał Pyclik" userId="6d1d9512d460d1ef" providerId="LiveId" clId="{AA795EB9-03F7-4704-8CCD-06EC24D91930}" dt="2021-02-22T08:20:56.381" v="22" actId="26606"/>
          <ac:spMkLst>
            <pc:docMk/>
            <pc:sldMk cId="1166270135" sldId="257"/>
            <ac:spMk id="139" creationId="{C924DBCE-E731-4B22-8181-A39C1D86276C}"/>
          </ac:spMkLst>
        </pc:spChg>
        <pc:spChg chg="add del">
          <ac:chgData name="Michał Pyclik" userId="6d1d9512d460d1ef" providerId="LiveId" clId="{AA795EB9-03F7-4704-8CCD-06EC24D91930}" dt="2021-02-22T08:20:56.381" v="22" actId="26606"/>
          <ac:spMkLst>
            <pc:docMk/>
            <pc:sldMk cId="1166270135" sldId="257"/>
            <ac:spMk id="141" creationId="{4CBF9756-6AC8-4C65-84DF-56FBFFA1D873}"/>
          </ac:spMkLst>
        </pc:spChg>
        <pc:spChg chg="add del">
          <ac:chgData name="Michał Pyclik" userId="6d1d9512d460d1ef" providerId="LiveId" clId="{AA795EB9-03F7-4704-8CCD-06EC24D91930}" dt="2021-02-22T08:20:56.381" v="22" actId="26606"/>
          <ac:spMkLst>
            <pc:docMk/>
            <pc:sldMk cId="1166270135" sldId="257"/>
            <ac:spMk id="143" creationId="{2D385988-EAAF-4C27-AF8A-2BFBECAF3D4F}"/>
          </ac:spMkLst>
        </pc:spChg>
        <pc:spChg chg="add del">
          <ac:chgData name="Michał Pyclik" userId="6d1d9512d460d1ef" providerId="LiveId" clId="{AA795EB9-03F7-4704-8CCD-06EC24D91930}" dt="2021-02-22T08:20:56.381" v="22" actId="26606"/>
          <ac:spMkLst>
            <pc:docMk/>
            <pc:sldMk cId="1166270135" sldId="257"/>
            <ac:spMk id="147" creationId="{B621D332-7329-4994-8836-C429A51B7549}"/>
          </ac:spMkLst>
        </pc:spChg>
        <pc:spChg chg="add del">
          <ac:chgData name="Michał Pyclik" userId="6d1d9512d460d1ef" providerId="LiveId" clId="{AA795EB9-03F7-4704-8CCD-06EC24D91930}" dt="2021-02-22T08:20:56.381" v="22" actId="26606"/>
          <ac:spMkLst>
            <pc:docMk/>
            <pc:sldMk cId="1166270135" sldId="257"/>
            <ac:spMk id="149" creationId="{2D20F754-35A9-4508-BE3C-C59996D1437B}"/>
          </ac:spMkLst>
        </pc:spChg>
        <pc:picChg chg="del">
          <ac:chgData name="Michał Pyclik" userId="6d1d9512d460d1ef" providerId="LiveId" clId="{AA795EB9-03F7-4704-8CCD-06EC24D91930}" dt="2021-02-22T08:20:50.256" v="20" actId="26606"/>
          <ac:picMkLst>
            <pc:docMk/>
            <pc:sldMk cId="1166270135" sldId="257"/>
            <ac:picMk id="73" creationId="{AE113210-7872-481A-ADE6-3A05CCAF5EB2}"/>
          </ac:picMkLst>
        </pc:picChg>
        <pc:picChg chg="del mod ord">
          <ac:chgData name="Michał Pyclik" userId="6d1d9512d460d1ef" providerId="LiveId" clId="{AA795EB9-03F7-4704-8CCD-06EC24D91930}" dt="2021-02-22T08:20:51.758" v="21" actId="478"/>
          <ac:picMkLst>
            <pc:docMk/>
            <pc:sldMk cId="1166270135" sldId="257"/>
            <ac:picMk id="1026" creationId="{7847D30C-4EA4-486C-A49C-CCB4F89CFA34}"/>
          </ac:picMkLst>
        </pc:picChg>
        <pc:cxnChg chg="add del">
          <ac:chgData name="Michał Pyclik" userId="6d1d9512d460d1ef" providerId="LiveId" clId="{AA795EB9-03F7-4704-8CCD-06EC24D91930}" dt="2021-02-22T08:20:56.381" v="22" actId="26606"/>
          <ac:cxnSpMkLst>
            <pc:docMk/>
            <pc:sldMk cId="1166270135" sldId="257"/>
            <ac:cxnSpMk id="145" creationId="{43621FD4-D14D-45D5-9A57-9A2DE5EA59C0}"/>
          </ac:cxnSpMkLst>
        </pc:cxnChg>
      </pc:sldChg>
      <pc:sldChg chg="addSp delSp modSp mod">
        <pc:chgData name="Michał Pyclik" userId="6d1d9512d460d1ef" providerId="LiveId" clId="{AA795EB9-03F7-4704-8CCD-06EC24D91930}" dt="2021-02-22T08:22:11.131" v="182" actId="26606"/>
        <pc:sldMkLst>
          <pc:docMk/>
          <pc:sldMk cId="678220985" sldId="260"/>
        </pc:sldMkLst>
        <pc:spChg chg="mod">
          <ac:chgData name="Michał Pyclik" userId="6d1d9512d460d1ef" providerId="LiveId" clId="{AA795EB9-03F7-4704-8CCD-06EC24D91930}" dt="2021-02-22T08:22:11.131" v="182" actId="26606"/>
          <ac:spMkLst>
            <pc:docMk/>
            <pc:sldMk cId="678220985" sldId="260"/>
            <ac:spMk id="2" creationId="{5D3F5FEC-ED95-4A5D-85A1-B4CDC294F0B9}"/>
          </ac:spMkLst>
        </pc:spChg>
        <pc:spChg chg="mod">
          <ac:chgData name="Michał Pyclik" userId="6d1d9512d460d1ef" providerId="LiveId" clId="{AA795EB9-03F7-4704-8CCD-06EC24D91930}" dt="2021-02-22T08:22:11.131" v="182" actId="26606"/>
          <ac:spMkLst>
            <pc:docMk/>
            <pc:sldMk cId="678220985" sldId="260"/>
            <ac:spMk id="3" creationId="{DB63770A-FD3D-4F81-816A-2DEB60991919}"/>
          </ac:spMkLst>
        </pc:spChg>
        <pc:spChg chg="del">
          <ac:chgData name="Michał Pyclik" userId="6d1d9512d460d1ef" providerId="LiveId" clId="{AA795EB9-03F7-4704-8CCD-06EC24D91930}" dt="2021-02-22T08:22:11.131" v="182" actId="26606"/>
          <ac:spMkLst>
            <pc:docMk/>
            <pc:sldMk cId="678220985" sldId="260"/>
            <ac:spMk id="16" creationId="{4351DFE5-F63D-4BE0-BDA9-E3EB88F01AA5}"/>
          </ac:spMkLst>
        </pc:spChg>
        <pc:spChg chg="add">
          <ac:chgData name="Michał Pyclik" userId="6d1d9512d460d1ef" providerId="LiveId" clId="{AA795EB9-03F7-4704-8CCD-06EC24D91930}" dt="2021-02-22T08:22:11.131" v="182" actId="26606"/>
          <ac:spMkLst>
            <pc:docMk/>
            <pc:sldMk cId="678220985" sldId="260"/>
            <ac:spMk id="23" creationId="{907EF6B7-1338-4443-8C46-6A318D952DFD}"/>
          </ac:spMkLst>
        </pc:spChg>
        <pc:spChg chg="add">
          <ac:chgData name="Michał Pyclik" userId="6d1d9512d460d1ef" providerId="LiveId" clId="{AA795EB9-03F7-4704-8CCD-06EC24D91930}" dt="2021-02-22T08:22:11.131" v="182" actId="26606"/>
          <ac:spMkLst>
            <pc:docMk/>
            <pc:sldMk cId="678220985" sldId="260"/>
            <ac:spMk id="25" creationId="{DAAE4CDD-124C-4DCF-9584-B6033B545DD5}"/>
          </ac:spMkLst>
        </pc:spChg>
        <pc:spChg chg="add">
          <ac:chgData name="Michał Pyclik" userId="6d1d9512d460d1ef" providerId="LiveId" clId="{AA795EB9-03F7-4704-8CCD-06EC24D91930}" dt="2021-02-22T08:22:11.131" v="182" actId="26606"/>
          <ac:spMkLst>
            <pc:docMk/>
            <pc:sldMk cId="678220985" sldId="260"/>
            <ac:spMk id="27" creationId="{081E4A58-353D-44AE-B2FC-2A74E2E400F7}"/>
          </ac:spMkLst>
        </pc:spChg>
        <pc:picChg chg="del">
          <ac:chgData name="Michał Pyclik" userId="6d1d9512d460d1ef" providerId="LiveId" clId="{AA795EB9-03F7-4704-8CCD-06EC24D91930}" dt="2021-02-22T08:22:11.131" v="182" actId="26606"/>
          <ac:picMkLst>
            <pc:docMk/>
            <pc:sldMk cId="678220985" sldId="260"/>
            <ac:picMk id="18" creationId="{3AA16612-ACD2-4A16-8F2B-4514FD6BF28F}"/>
          </ac:picMkLst>
        </pc:picChg>
      </pc:sldChg>
      <pc:sldChg chg="addSp delSp modSp mod">
        <pc:chgData name="Michał Pyclik" userId="6d1d9512d460d1ef" providerId="LiveId" clId="{AA795EB9-03F7-4704-8CCD-06EC24D91930}" dt="2021-02-22T08:22:29.061" v="184" actId="14100"/>
        <pc:sldMkLst>
          <pc:docMk/>
          <pc:sldMk cId="2773020274" sldId="261"/>
        </pc:sldMkLst>
        <pc:spChg chg="del">
          <ac:chgData name="Michał Pyclik" userId="6d1d9512d460d1ef" providerId="LiveId" clId="{AA795EB9-03F7-4704-8CCD-06EC24D91930}" dt="2021-02-22T08:22:24.756" v="183" actId="26606"/>
          <ac:spMkLst>
            <pc:docMk/>
            <pc:sldMk cId="2773020274" sldId="261"/>
            <ac:spMk id="27" creationId="{4351DFE5-F63D-4BE0-BDA9-E3EB88F01AA5}"/>
          </ac:spMkLst>
        </pc:spChg>
        <pc:spChg chg="add">
          <ac:chgData name="Michał Pyclik" userId="6d1d9512d460d1ef" providerId="LiveId" clId="{AA795EB9-03F7-4704-8CCD-06EC24D91930}" dt="2021-02-22T08:22:24.756" v="183" actId="26606"/>
          <ac:spMkLst>
            <pc:docMk/>
            <pc:sldMk cId="2773020274" sldId="261"/>
            <ac:spMk id="34" creationId="{738F59A4-4431-460D-8E49-6E65C189A566}"/>
          </ac:spMkLst>
        </pc:spChg>
        <pc:grpChg chg="add">
          <ac:chgData name="Michał Pyclik" userId="6d1d9512d460d1ef" providerId="LiveId" clId="{AA795EB9-03F7-4704-8CCD-06EC24D91930}" dt="2021-02-22T08:22:24.756" v="183" actId="26606"/>
          <ac:grpSpMkLst>
            <pc:docMk/>
            <pc:sldMk cId="2773020274" sldId="261"/>
            <ac:grpSpMk id="36" creationId="{8A919B9C-5C01-47E4-B2F2-45F589208ABF}"/>
          </ac:grpSpMkLst>
        </pc:grpChg>
        <pc:graphicFrameChg chg="mod modGraphic">
          <ac:chgData name="Michał Pyclik" userId="6d1d9512d460d1ef" providerId="LiveId" clId="{AA795EB9-03F7-4704-8CCD-06EC24D91930}" dt="2021-02-22T08:22:29.061" v="184" actId="14100"/>
          <ac:graphicFrameMkLst>
            <pc:docMk/>
            <pc:sldMk cId="2773020274" sldId="261"/>
            <ac:graphicFrameMk id="29" creationId="{EC5F377D-9E4C-41A4-B95E-873CCE600BD8}"/>
          </ac:graphicFrameMkLst>
        </pc:graphicFrameChg>
        <pc:picChg chg="del">
          <ac:chgData name="Michał Pyclik" userId="6d1d9512d460d1ef" providerId="LiveId" clId="{AA795EB9-03F7-4704-8CCD-06EC24D91930}" dt="2021-02-22T08:22:24.756" v="183" actId="26606"/>
          <ac:picMkLst>
            <pc:docMk/>
            <pc:sldMk cId="2773020274" sldId="261"/>
            <ac:picMk id="28" creationId="{3AA16612-ACD2-4A16-8F2B-4514FD6BF28F}"/>
          </ac:picMkLst>
        </pc:picChg>
      </pc:sldChg>
      <pc:sldChg chg="addSp delSp modSp mod">
        <pc:chgData name="Michał Pyclik" userId="6d1d9512d460d1ef" providerId="LiveId" clId="{AA795EB9-03F7-4704-8CCD-06EC24D91930}" dt="2021-02-22T08:25:29.011" v="531" actId="20577"/>
        <pc:sldMkLst>
          <pc:docMk/>
          <pc:sldMk cId="3529883448" sldId="262"/>
        </pc:sldMkLst>
        <pc:spChg chg="mod">
          <ac:chgData name="Michał Pyclik" userId="6d1d9512d460d1ef" providerId="LiveId" clId="{AA795EB9-03F7-4704-8CCD-06EC24D91930}" dt="2021-02-22T08:22:48.716" v="188" actId="26606"/>
          <ac:spMkLst>
            <pc:docMk/>
            <pc:sldMk cId="3529883448" sldId="262"/>
            <ac:spMk id="2" creationId="{5D3F5FEC-ED95-4A5D-85A1-B4CDC294F0B9}"/>
          </ac:spMkLst>
        </pc:spChg>
        <pc:spChg chg="mod">
          <ac:chgData name="Michał Pyclik" userId="6d1d9512d460d1ef" providerId="LiveId" clId="{AA795EB9-03F7-4704-8CCD-06EC24D91930}" dt="2021-02-22T08:25:29.011" v="531" actId="20577"/>
          <ac:spMkLst>
            <pc:docMk/>
            <pc:sldMk cId="3529883448" sldId="262"/>
            <ac:spMk id="3" creationId="{DB63770A-FD3D-4F81-816A-2DEB60991919}"/>
          </ac:spMkLst>
        </pc:spChg>
        <pc:spChg chg="add">
          <ac:chgData name="Michał Pyclik" userId="6d1d9512d460d1ef" providerId="LiveId" clId="{AA795EB9-03F7-4704-8CCD-06EC24D91930}" dt="2021-02-22T08:22:48.716" v="188" actId="26606"/>
          <ac:spMkLst>
            <pc:docMk/>
            <pc:sldMk cId="3529883448" sldId="262"/>
            <ac:spMk id="76" creationId="{907EF6B7-1338-4443-8C46-6A318D952DFD}"/>
          </ac:spMkLst>
        </pc:spChg>
        <pc:spChg chg="add">
          <ac:chgData name="Michał Pyclik" userId="6d1d9512d460d1ef" providerId="LiveId" clId="{AA795EB9-03F7-4704-8CCD-06EC24D91930}" dt="2021-02-22T08:22:48.716" v="188" actId="26606"/>
          <ac:spMkLst>
            <pc:docMk/>
            <pc:sldMk cId="3529883448" sldId="262"/>
            <ac:spMk id="78" creationId="{DAAE4CDD-124C-4DCF-9584-B6033B545DD5}"/>
          </ac:spMkLst>
        </pc:spChg>
        <pc:spChg chg="add">
          <ac:chgData name="Michał Pyclik" userId="6d1d9512d460d1ef" providerId="LiveId" clId="{AA795EB9-03F7-4704-8CCD-06EC24D91930}" dt="2021-02-22T08:22:48.716" v="188" actId="26606"/>
          <ac:spMkLst>
            <pc:docMk/>
            <pc:sldMk cId="3529883448" sldId="262"/>
            <ac:spMk id="80" creationId="{081E4A58-353D-44AE-B2FC-2A74E2E400F7}"/>
          </ac:spMkLst>
        </pc:spChg>
        <pc:picChg chg="del">
          <ac:chgData name="Michał Pyclik" userId="6d1d9512d460d1ef" providerId="LiveId" clId="{AA795EB9-03F7-4704-8CCD-06EC24D91930}" dt="2021-02-22T08:22:40.951" v="185" actId="478"/>
          <ac:picMkLst>
            <pc:docMk/>
            <pc:sldMk cId="3529883448" sldId="262"/>
            <ac:picMk id="2050" creationId="{F903CADE-DAEF-442B-BE49-412531639072}"/>
          </ac:picMkLst>
        </pc:picChg>
        <pc:cxnChg chg="del">
          <ac:chgData name="Michał Pyclik" userId="6d1d9512d460d1ef" providerId="LiveId" clId="{AA795EB9-03F7-4704-8CCD-06EC24D91930}" dt="2021-02-22T08:22:48.716" v="188" actId="26606"/>
          <ac:cxnSpMkLst>
            <pc:docMk/>
            <pc:sldMk cId="3529883448" sldId="262"/>
            <ac:cxnSpMk id="71" creationId="{A7F400EE-A8A5-48AF-B4D6-291B52C6F0B0}"/>
          </ac:cxnSpMkLst>
        </pc:cxnChg>
      </pc:sldChg>
      <pc:sldChg chg="del">
        <pc:chgData name="Michał Pyclik" userId="6d1d9512d460d1ef" providerId="LiveId" clId="{AA795EB9-03F7-4704-8CCD-06EC24D91930}" dt="2021-02-22T08:25:33.188" v="532" actId="47"/>
        <pc:sldMkLst>
          <pc:docMk/>
          <pc:sldMk cId="1375948533" sldId="263"/>
        </pc:sldMkLst>
      </pc:sldChg>
      <pc:sldChg chg="modSp mod">
        <pc:chgData name="Michał Pyclik" userId="6d1d9512d460d1ef" providerId="LiveId" clId="{AA795EB9-03F7-4704-8CCD-06EC24D91930}" dt="2021-02-22T08:43:32.699" v="1939" actId="313"/>
        <pc:sldMkLst>
          <pc:docMk/>
          <pc:sldMk cId="317403593" sldId="267"/>
        </pc:sldMkLst>
        <pc:graphicFrameChg chg="mod modGraphic">
          <ac:chgData name="Michał Pyclik" userId="6d1d9512d460d1ef" providerId="LiveId" clId="{AA795EB9-03F7-4704-8CCD-06EC24D91930}" dt="2021-02-22T08:43:32.699" v="1939" actId="313"/>
          <ac:graphicFrameMkLst>
            <pc:docMk/>
            <pc:sldMk cId="317403593" sldId="267"/>
            <ac:graphicFrameMk id="4" creationId="{2DAC36D0-22D1-4339-A80C-E12B8AC26343}"/>
          </ac:graphicFrameMkLst>
        </pc:graphicFrameChg>
      </pc:sldChg>
      <pc:sldChg chg="modSp mod">
        <pc:chgData name="Michał Pyclik" userId="6d1d9512d460d1ef" providerId="LiveId" clId="{AA795EB9-03F7-4704-8CCD-06EC24D91930}" dt="2021-02-22T08:44:22.563" v="1948" actId="1076"/>
        <pc:sldMkLst>
          <pc:docMk/>
          <pc:sldMk cId="7603465" sldId="268"/>
        </pc:sldMkLst>
        <pc:graphicFrameChg chg="mod">
          <ac:chgData name="Michał Pyclik" userId="6d1d9512d460d1ef" providerId="LiveId" clId="{AA795EB9-03F7-4704-8CCD-06EC24D91930}" dt="2021-02-22T08:44:22.563" v="1948" actId="1076"/>
          <ac:graphicFrameMkLst>
            <pc:docMk/>
            <pc:sldMk cId="7603465" sldId="268"/>
            <ac:graphicFrameMk id="5" creationId="{74A04B68-57E9-4FCE-B704-596A0C78503A}"/>
          </ac:graphicFrameMkLst>
        </pc:graphicFrameChg>
      </pc:sldChg>
      <pc:sldChg chg="addSp delSp modSp mod">
        <pc:chgData name="Michał Pyclik" userId="6d1d9512d460d1ef" providerId="LiveId" clId="{AA795EB9-03F7-4704-8CCD-06EC24D91930}" dt="2021-02-22T08:45:05.752" v="2046" actId="20577"/>
        <pc:sldMkLst>
          <pc:docMk/>
          <pc:sldMk cId="163805568" sldId="269"/>
        </pc:sldMkLst>
        <pc:spChg chg="mod">
          <ac:chgData name="Michał Pyclik" userId="6d1d9512d460d1ef" providerId="LiveId" clId="{AA795EB9-03F7-4704-8CCD-06EC24D91930}" dt="2021-02-22T08:44:30.738" v="1950" actId="26606"/>
          <ac:spMkLst>
            <pc:docMk/>
            <pc:sldMk cId="163805568" sldId="269"/>
            <ac:spMk id="2" creationId="{CAF01737-518B-4FF8-9E90-5C43C3F3688A}"/>
          </ac:spMkLst>
        </pc:spChg>
        <pc:spChg chg="mod">
          <ac:chgData name="Michał Pyclik" userId="6d1d9512d460d1ef" providerId="LiveId" clId="{AA795EB9-03F7-4704-8CCD-06EC24D91930}" dt="2021-02-22T08:45:05.752" v="2046" actId="20577"/>
          <ac:spMkLst>
            <pc:docMk/>
            <pc:sldMk cId="163805568" sldId="269"/>
            <ac:spMk id="3" creationId="{1436EBC3-D4D5-4A89-9B48-F7A4500A65B7}"/>
          </ac:spMkLst>
        </pc:spChg>
        <pc:spChg chg="del">
          <ac:chgData name="Michał Pyclik" userId="6d1d9512d460d1ef" providerId="LiveId" clId="{AA795EB9-03F7-4704-8CCD-06EC24D91930}" dt="2021-02-22T08:44:30.738" v="1950" actId="26606"/>
          <ac:spMkLst>
            <pc:docMk/>
            <pc:sldMk cId="163805568" sldId="269"/>
            <ac:spMk id="71" creationId="{F56F5174-31D9-4DBB-AAB7-A1FD7BDB1352}"/>
          </ac:spMkLst>
        </pc:spChg>
        <pc:spChg chg="del">
          <ac:chgData name="Michał Pyclik" userId="6d1d9512d460d1ef" providerId="LiveId" clId="{AA795EB9-03F7-4704-8CCD-06EC24D91930}" dt="2021-02-22T08:44:30.738" v="1950" actId="26606"/>
          <ac:spMkLst>
            <pc:docMk/>
            <pc:sldMk cId="163805568" sldId="269"/>
            <ac:spMk id="75" creationId="{F9A95BEE-6BB1-4A28-A8E6-A34B2E42EF87}"/>
          </ac:spMkLst>
        </pc:spChg>
        <pc:spChg chg="add">
          <ac:chgData name="Michał Pyclik" userId="6d1d9512d460d1ef" providerId="LiveId" clId="{AA795EB9-03F7-4704-8CCD-06EC24D91930}" dt="2021-02-22T08:44:30.738" v="1950" actId="26606"/>
          <ac:spMkLst>
            <pc:docMk/>
            <pc:sldMk cId="163805568" sldId="269"/>
            <ac:spMk id="80" creationId="{907EF6B7-1338-4443-8C46-6A318D952DFD}"/>
          </ac:spMkLst>
        </pc:spChg>
        <pc:spChg chg="add">
          <ac:chgData name="Michał Pyclik" userId="6d1d9512d460d1ef" providerId="LiveId" clId="{AA795EB9-03F7-4704-8CCD-06EC24D91930}" dt="2021-02-22T08:44:30.738" v="1950" actId="26606"/>
          <ac:spMkLst>
            <pc:docMk/>
            <pc:sldMk cId="163805568" sldId="269"/>
            <ac:spMk id="82" creationId="{DAAE4CDD-124C-4DCF-9584-B6033B545DD5}"/>
          </ac:spMkLst>
        </pc:spChg>
        <pc:spChg chg="add">
          <ac:chgData name="Michał Pyclik" userId="6d1d9512d460d1ef" providerId="LiveId" clId="{AA795EB9-03F7-4704-8CCD-06EC24D91930}" dt="2021-02-22T08:44:30.738" v="1950" actId="26606"/>
          <ac:spMkLst>
            <pc:docMk/>
            <pc:sldMk cId="163805568" sldId="269"/>
            <ac:spMk id="84" creationId="{081E4A58-353D-44AE-B2FC-2A74E2E400F7}"/>
          </ac:spMkLst>
        </pc:spChg>
        <pc:picChg chg="del">
          <ac:chgData name="Michał Pyclik" userId="6d1d9512d460d1ef" providerId="LiveId" clId="{AA795EB9-03F7-4704-8CCD-06EC24D91930}" dt="2021-02-22T08:44:30.738" v="1950" actId="26606"/>
          <ac:picMkLst>
            <pc:docMk/>
            <pc:sldMk cId="163805568" sldId="269"/>
            <ac:picMk id="73" creationId="{AE113210-7872-481A-ADE6-3A05CCAF5EB2}"/>
          </ac:picMkLst>
        </pc:picChg>
        <pc:picChg chg="del">
          <ac:chgData name="Michał Pyclik" userId="6d1d9512d460d1ef" providerId="LiveId" clId="{AA795EB9-03F7-4704-8CCD-06EC24D91930}" dt="2021-02-22T08:44:26.433" v="1949" actId="478"/>
          <ac:picMkLst>
            <pc:docMk/>
            <pc:sldMk cId="163805568" sldId="269"/>
            <ac:picMk id="12290" creationId="{049A0BED-4C0B-434A-B2D3-AA53B5EB1C61}"/>
          </ac:picMkLst>
        </pc:picChg>
      </pc:sldChg>
      <pc:sldChg chg="modSp">
        <pc:chgData name="Michał Pyclik" userId="6d1d9512d460d1ef" providerId="LiveId" clId="{AA795EB9-03F7-4704-8CCD-06EC24D91930}" dt="2021-02-22T08:41:05.449" v="1695" actId="20577"/>
        <pc:sldMkLst>
          <pc:docMk/>
          <pc:sldMk cId="3786083237" sldId="283"/>
        </pc:sldMkLst>
        <pc:graphicFrameChg chg="mod">
          <ac:chgData name="Michał Pyclik" userId="6d1d9512d460d1ef" providerId="LiveId" clId="{AA795EB9-03F7-4704-8CCD-06EC24D91930}" dt="2021-02-22T08:41:05.449" v="1695" actId="20577"/>
          <ac:graphicFrameMkLst>
            <pc:docMk/>
            <pc:sldMk cId="3786083237" sldId="283"/>
            <ac:graphicFrameMk id="2" creationId="{9D30251B-198A-448C-B0CE-2DAE16F92312}"/>
          </ac:graphicFrameMkLst>
        </pc:graphicFrameChg>
      </pc:sldChg>
      <pc:sldChg chg="addSp delSp modSp mod">
        <pc:chgData name="Michał Pyclik" userId="6d1d9512d460d1ef" providerId="LiveId" clId="{AA795EB9-03F7-4704-8CCD-06EC24D91930}" dt="2021-02-22T08:35:38.962" v="1385" actId="20577"/>
        <pc:sldMkLst>
          <pc:docMk/>
          <pc:sldMk cId="39300856" sldId="284"/>
        </pc:sldMkLst>
        <pc:spChg chg="mod">
          <ac:chgData name="Michał Pyclik" userId="6d1d9512d460d1ef" providerId="LiveId" clId="{AA795EB9-03F7-4704-8CCD-06EC24D91930}" dt="2021-02-22T08:32:51.232" v="1251" actId="26606"/>
          <ac:spMkLst>
            <pc:docMk/>
            <pc:sldMk cId="39300856" sldId="284"/>
            <ac:spMk id="2" creationId="{4358A3FF-F177-4159-8663-8B3FAB10D6C5}"/>
          </ac:spMkLst>
        </pc:spChg>
        <pc:spChg chg="add del">
          <ac:chgData name="Michał Pyclik" userId="6d1d9512d460d1ef" providerId="LiveId" clId="{AA795EB9-03F7-4704-8CCD-06EC24D91930}" dt="2021-02-22T08:32:18.441" v="1247" actId="26606"/>
          <ac:spMkLst>
            <pc:docMk/>
            <pc:sldMk cId="39300856" sldId="284"/>
            <ac:spMk id="17" creationId="{738F59A4-4431-460D-8E49-6E65C189A566}"/>
          </ac:spMkLst>
        </pc:spChg>
        <pc:spChg chg="add del">
          <ac:chgData name="Michał Pyclik" userId="6d1d9512d460d1ef" providerId="LiveId" clId="{AA795EB9-03F7-4704-8CCD-06EC24D91930}" dt="2021-02-22T08:32:51.232" v="1251" actId="26606"/>
          <ac:spMkLst>
            <pc:docMk/>
            <pc:sldMk cId="39300856" sldId="284"/>
            <ac:spMk id="27" creationId="{DB304A14-32D0-4873-B914-423ED7B8DAFD}"/>
          </ac:spMkLst>
        </pc:spChg>
        <pc:spChg chg="add del">
          <ac:chgData name="Michał Pyclik" userId="6d1d9512d460d1ef" providerId="LiveId" clId="{AA795EB9-03F7-4704-8CCD-06EC24D91930}" dt="2021-02-22T08:32:51.232" v="1251" actId="26606"/>
          <ac:spMkLst>
            <pc:docMk/>
            <pc:sldMk cId="39300856" sldId="284"/>
            <ac:spMk id="29" creationId="{1D460C86-854F-4FB3-ABC2-E823D8FEB9DB}"/>
          </ac:spMkLst>
        </pc:spChg>
        <pc:spChg chg="add del">
          <ac:chgData name="Michał Pyclik" userId="6d1d9512d460d1ef" providerId="LiveId" clId="{AA795EB9-03F7-4704-8CCD-06EC24D91930}" dt="2021-02-22T08:32:51.232" v="1251" actId="26606"/>
          <ac:spMkLst>
            <pc:docMk/>
            <pc:sldMk cId="39300856" sldId="284"/>
            <ac:spMk id="31" creationId="{BB48116A-278A-4CC5-89D3-9DE8E8FF1245}"/>
          </ac:spMkLst>
        </pc:spChg>
        <pc:spChg chg="add">
          <ac:chgData name="Michał Pyclik" userId="6d1d9512d460d1ef" providerId="LiveId" clId="{AA795EB9-03F7-4704-8CCD-06EC24D91930}" dt="2021-02-22T08:32:51.232" v="1251" actId="26606"/>
          <ac:spMkLst>
            <pc:docMk/>
            <pc:sldMk cId="39300856" sldId="284"/>
            <ac:spMk id="36" creationId="{6C4028FD-8BAA-4A19-BFDE-594D991B7552}"/>
          </ac:spMkLst>
        </pc:spChg>
        <pc:grpChg chg="add del">
          <ac:chgData name="Michał Pyclik" userId="6d1d9512d460d1ef" providerId="LiveId" clId="{AA795EB9-03F7-4704-8CCD-06EC24D91930}" dt="2021-02-22T08:32:18.441" v="1247" actId="26606"/>
          <ac:grpSpMkLst>
            <pc:docMk/>
            <pc:sldMk cId="39300856" sldId="284"/>
            <ac:grpSpMk id="19" creationId="{8A919B9C-5C01-47E4-B2F2-45F589208ABF}"/>
          </ac:grpSpMkLst>
        </pc:grpChg>
        <pc:graphicFrameChg chg="mod ord modGraphic">
          <ac:chgData name="Michał Pyclik" userId="6d1d9512d460d1ef" providerId="LiveId" clId="{AA795EB9-03F7-4704-8CCD-06EC24D91930}" dt="2021-02-22T08:35:38.962" v="1385" actId="20577"/>
          <ac:graphicFrameMkLst>
            <pc:docMk/>
            <pc:sldMk cId="39300856" sldId="284"/>
            <ac:graphicFrameMk id="6" creationId="{F09277A2-25A7-43A4-80C6-D79664AEEEE5}"/>
          </ac:graphicFrameMkLst>
        </pc:graphicFrameChg>
        <pc:picChg chg="del">
          <ac:chgData name="Michał Pyclik" userId="6d1d9512d460d1ef" providerId="LiveId" clId="{AA795EB9-03F7-4704-8CCD-06EC24D91930}" dt="2021-02-22T08:31:22.262" v="1241" actId="478"/>
          <ac:picMkLst>
            <pc:docMk/>
            <pc:sldMk cId="39300856" sldId="284"/>
            <ac:picMk id="7" creationId="{77389250-B766-493E-B0CF-A700079C20D8}"/>
          </ac:picMkLst>
        </pc:picChg>
        <pc:picChg chg="del">
          <ac:chgData name="Michał Pyclik" userId="6d1d9512d460d1ef" providerId="LiveId" clId="{AA795EB9-03F7-4704-8CCD-06EC24D91930}" dt="2021-02-22T08:31:33.617" v="1242" actId="26606"/>
          <ac:picMkLst>
            <pc:docMk/>
            <pc:sldMk cId="39300856" sldId="284"/>
            <ac:picMk id="12" creationId="{54DDEBDD-D8BD-41A6-8A0D-B00E3768B0F9}"/>
          </ac:picMkLst>
        </pc:picChg>
        <pc:picChg chg="add del">
          <ac:chgData name="Michał Pyclik" userId="6d1d9512d460d1ef" providerId="LiveId" clId="{AA795EB9-03F7-4704-8CCD-06EC24D91930}" dt="2021-02-22T08:32:24.592" v="1248" actId="478"/>
          <ac:picMkLst>
            <pc:docMk/>
            <pc:sldMk cId="39300856" sldId="284"/>
            <ac:picMk id="23" creationId="{3F369093-9E88-4E74-854B-5568E2DB2B45}"/>
          </ac:picMkLst>
        </pc:picChg>
      </pc:sldChg>
      <pc:sldChg chg="delSp modSp mod">
        <pc:chgData name="Michał Pyclik" userId="6d1d9512d460d1ef" providerId="LiveId" clId="{AA795EB9-03F7-4704-8CCD-06EC24D91930}" dt="2021-02-22T08:40:22.203" v="1689" actId="20577"/>
        <pc:sldMkLst>
          <pc:docMk/>
          <pc:sldMk cId="2033026073" sldId="285"/>
        </pc:sldMkLst>
        <pc:graphicFrameChg chg="mod">
          <ac:chgData name="Michał Pyclik" userId="6d1d9512d460d1ef" providerId="LiveId" clId="{AA795EB9-03F7-4704-8CCD-06EC24D91930}" dt="2021-02-22T08:40:22.203" v="1689" actId="20577"/>
          <ac:graphicFrameMkLst>
            <pc:docMk/>
            <pc:sldMk cId="2033026073" sldId="285"/>
            <ac:graphicFrameMk id="6" creationId="{F09277A2-25A7-43A4-80C6-D79664AEEEE5}"/>
          </ac:graphicFrameMkLst>
        </pc:graphicFrameChg>
        <pc:picChg chg="del">
          <ac:chgData name="Michał Pyclik" userId="6d1d9512d460d1ef" providerId="LiveId" clId="{AA795EB9-03F7-4704-8CCD-06EC24D91930}" dt="2021-02-22T08:31:42.322" v="1244" actId="478"/>
          <ac:picMkLst>
            <pc:docMk/>
            <pc:sldMk cId="2033026073" sldId="285"/>
            <ac:picMk id="6146" creationId="{4F921B7F-F8E2-4837-9DB6-2CF610AD1725}"/>
          </ac:picMkLst>
        </pc:picChg>
      </pc:sldChg>
      <pc:sldChg chg="addSp delSp modSp mod">
        <pc:chgData name="Michał Pyclik" userId="6d1d9512d460d1ef" providerId="LiveId" clId="{AA795EB9-03F7-4704-8CCD-06EC24D91930}" dt="2021-02-22T08:38:32.652" v="1549" actId="20577"/>
        <pc:sldMkLst>
          <pc:docMk/>
          <pc:sldMk cId="2085891405" sldId="286"/>
        </pc:sldMkLst>
        <pc:spChg chg="add del">
          <ac:chgData name="Michał Pyclik" userId="6d1d9512d460d1ef" providerId="LiveId" clId="{AA795EB9-03F7-4704-8CCD-06EC24D91930}" dt="2021-02-22T08:36:25.412" v="1386" actId="26606"/>
          <ac:spMkLst>
            <pc:docMk/>
            <pc:sldMk cId="2085891405" sldId="286"/>
            <ac:spMk id="17" creationId="{257363FD-7E77-4145-9483-331A807ADF0E}"/>
          </ac:spMkLst>
        </pc:spChg>
        <pc:graphicFrameChg chg="mod modGraphic">
          <ac:chgData name="Michał Pyclik" userId="6d1d9512d460d1ef" providerId="LiveId" clId="{AA795EB9-03F7-4704-8CCD-06EC24D91930}" dt="2021-02-22T08:38:32.652" v="1549" actId="20577"/>
          <ac:graphicFrameMkLst>
            <pc:docMk/>
            <pc:sldMk cId="2085891405" sldId="286"/>
            <ac:graphicFrameMk id="6" creationId="{F09277A2-25A7-43A4-80C6-D79664AEEEE5}"/>
          </ac:graphicFrameMkLst>
        </pc:graphicFrameChg>
        <pc:picChg chg="del">
          <ac:chgData name="Michał Pyclik" userId="6d1d9512d460d1ef" providerId="LiveId" clId="{AA795EB9-03F7-4704-8CCD-06EC24D91930}" dt="2021-02-22T08:31:40.017" v="1243" actId="478"/>
          <ac:picMkLst>
            <pc:docMk/>
            <pc:sldMk cId="2085891405" sldId="286"/>
            <ac:picMk id="5" creationId="{2C4A6119-5130-49A1-9FFC-DA3135B4CD16}"/>
          </ac:picMkLst>
        </pc:picChg>
        <pc:picChg chg="del">
          <ac:chgData name="Michał Pyclik" userId="6d1d9512d460d1ef" providerId="LiveId" clId="{AA795EB9-03F7-4704-8CCD-06EC24D91930}" dt="2021-02-22T08:31:49.122" v="1245" actId="26606"/>
          <ac:picMkLst>
            <pc:docMk/>
            <pc:sldMk cId="2085891405" sldId="286"/>
            <ac:picMk id="12" creationId="{54DDEBDD-D8BD-41A6-8A0D-B00E3768B0F9}"/>
          </ac:picMkLst>
        </pc:picChg>
      </pc:sldChg>
      <pc:sldChg chg="modSp mod">
        <pc:chgData name="Michał Pyclik" userId="6d1d9512d460d1ef" providerId="LiveId" clId="{AA795EB9-03F7-4704-8CCD-06EC24D91930}" dt="2021-02-22T09:02:14.664" v="2102" actId="6549"/>
        <pc:sldMkLst>
          <pc:docMk/>
          <pc:sldMk cId="3819317856" sldId="287"/>
        </pc:sldMkLst>
        <pc:spChg chg="mod">
          <ac:chgData name="Michał Pyclik" userId="6d1d9512d460d1ef" providerId="LiveId" clId="{AA795EB9-03F7-4704-8CCD-06EC24D91930}" dt="2021-02-22T08:41:29.282" v="1715" actId="20577"/>
          <ac:spMkLst>
            <pc:docMk/>
            <pc:sldMk cId="3819317856" sldId="287"/>
            <ac:spMk id="2" creationId="{CAF01737-518B-4FF8-9E90-5C43C3F3688A}"/>
          </ac:spMkLst>
        </pc:spChg>
        <pc:spChg chg="mod">
          <ac:chgData name="Michał Pyclik" userId="6d1d9512d460d1ef" providerId="LiveId" clId="{AA795EB9-03F7-4704-8CCD-06EC24D91930}" dt="2021-02-22T09:02:14.664" v="2102" actId="6549"/>
          <ac:spMkLst>
            <pc:docMk/>
            <pc:sldMk cId="3819317856" sldId="287"/>
            <ac:spMk id="3" creationId="{1436EBC3-D4D5-4A89-9B48-F7A4500A65B7}"/>
          </ac:spMkLst>
        </pc:spChg>
      </pc:sldChg>
      <pc:sldChg chg="del">
        <pc:chgData name="Michał Pyclik" userId="6d1d9512d460d1ef" providerId="LiveId" clId="{AA795EB9-03F7-4704-8CCD-06EC24D91930}" dt="2021-02-22T08:41:34.432" v="1716" actId="47"/>
        <pc:sldMkLst>
          <pc:docMk/>
          <pc:sldMk cId="3687346" sldId="288"/>
        </pc:sldMkLst>
      </pc:sldChg>
      <pc:sldChg chg="del">
        <pc:chgData name="Michał Pyclik" userId="6d1d9512d460d1ef" providerId="LiveId" clId="{AA795EB9-03F7-4704-8CCD-06EC24D91930}" dt="2021-02-22T08:41:34.432" v="1716" actId="47"/>
        <pc:sldMkLst>
          <pc:docMk/>
          <pc:sldMk cId="1544411172" sldId="289"/>
        </pc:sldMkLst>
      </pc:sldChg>
      <pc:sldChg chg="del">
        <pc:chgData name="Michał Pyclik" userId="6d1d9512d460d1ef" providerId="LiveId" clId="{AA795EB9-03F7-4704-8CCD-06EC24D91930}" dt="2021-02-22T08:41:34.432" v="1716" actId="47"/>
        <pc:sldMkLst>
          <pc:docMk/>
          <pc:sldMk cId="3511071082" sldId="290"/>
        </pc:sldMkLst>
      </pc:sldChg>
      <pc:sldChg chg="modSp mod">
        <pc:chgData name="Michał Pyclik" userId="6d1d9512d460d1ef" providerId="LiveId" clId="{AA795EB9-03F7-4704-8CCD-06EC24D91930}" dt="2021-02-22T09:07:29.735" v="2253" actId="20577"/>
        <pc:sldMkLst>
          <pc:docMk/>
          <pc:sldMk cId="1766253362" sldId="291"/>
        </pc:sldMkLst>
        <pc:spChg chg="mod">
          <ac:chgData name="Michał Pyclik" userId="6d1d9512d460d1ef" providerId="LiveId" clId="{AA795EB9-03F7-4704-8CCD-06EC24D91930}" dt="2021-02-22T09:07:29.735" v="2253" actId="20577"/>
          <ac:spMkLst>
            <pc:docMk/>
            <pc:sldMk cId="1766253362" sldId="291"/>
            <ac:spMk id="3" creationId="{1436EBC3-D4D5-4A89-9B48-F7A4500A65B7}"/>
          </ac:spMkLst>
        </pc:spChg>
      </pc:sldChg>
      <pc:sldChg chg="addSp delSp modSp mod">
        <pc:chgData name="Michał Pyclik" userId="6d1d9512d460d1ef" providerId="LiveId" clId="{AA795EB9-03F7-4704-8CCD-06EC24D91930}" dt="2021-02-22T08:45:16.153" v="2048" actId="26606"/>
        <pc:sldMkLst>
          <pc:docMk/>
          <pc:sldMk cId="1791077467" sldId="292"/>
        </pc:sldMkLst>
        <pc:spChg chg="mod">
          <ac:chgData name="Michał Pyclik" userId="6d1d9512d460d1ef" providerId="LiveId" clId="{AA795EB9-03F7-4704-8CCD-06EC24D91930}" dt="2021-02-22T08:45:16.153" v="2048" actId="26606"/>
          <ac:spMkLst>
            <pc:docMk/>
            <pc:sldMk cId="1791077467" sldId="292"/>
            <ac:spMk id="3" creationId="{1436EBC3-D4D5-4A89-9B48-F7A4500A65B7}"/>
          </ac:spMkLst>
        </pc:spChg>
        <pc:spChg chg="add">
          <ac:chgData name="Michał Pyclik" userId="6d1d9512d460d1ef" providerId="LiveId" clId="{AA795EB9-03F7-4704-8CCD-06EC24D91930}" dt="2021-02-22T08:45:16.153" v="2048" actId="26606"/>
          <ac:spMkLst>
            <pc:docMk/>
            <pc:sldMk cId="1791077467" sldId="292"/>
            <ac:spMk id="76" creationId="{1BB867FF-FC45-48F7-8104-F89BE54909F1}"/>
          </ac:spMkLst>
        </pc:spChg>
        <pc:spChg chg="add">
          <ac:chgData name="Michał Pyclik" userId="6d1d9512d460d1ef" providerId="LiveId" clId="{AA795EB9-03F7-4704-8CCD-06EC24D91930}" dt="2021-02-22T08:45:16.153" v="2048" actId="26606"/>
          <ac:spMkLst>
            <pc:docMk/>
            <pc:sldMk cId="1791077467" sldId="292"/>
            <ac:spMk id="78" creationId="{8BB56887-D0D5-4F0C-9E19-7247EB83C8B7}"/>
          </ac:spMkLst>
        </pc:spChg>
        <pc:spChg chg="add">
          <ac:chgData name="Michał Pyclik" userId="6d1d9512d460d1ef" providerId="LiveId" clId="{AA795EB9-03F7-4704-8CCD-06EC24D91930}" dt="2021-02-22T08:45:16.153" v="2048" actId="26606"/>
          <ac:spMkLst>
            <pc:docMk/>
            <pc:sldMk cId="1791077467" sldId="292"/>
            <ac:spMk id="80" creationId="{081E4A58-353D-44AE-B2FC-2A74E2E400F7}"/>
          </ac:spMkLst>
        </pc:spChg>
        <pc:spChg chg="del">
          <ac:chgData name="Michał Pyclik" userId="6d1d9512d460d1ef" providerId="LiveId" clId="{AA795EB9-03F7-4704-8CCD-06EC24D91930}" dt="2021-02-22T08:45:16.153" v="2048" actId="26606"/>
          <ac:spMkLst>
            <pc:docMk/>
            <pc:sldMk cId="1791077467" sldId="292"/>
            <ac:spMk id="192" creationId="{6A84B152-3496-4C52-AF08-97AFFC09DD2C}"/>
          </ac:spMkLst>
        </pc:spChg>
        <pc:spChg chg="del">
          <ac:chgData name="Michał Pyclik" userId="6d1d9512d460d1ef" providerId="LiveId" clId="{AA795EB9-03F7-4704-8CCD-06EC24D91930}" dt="2021-02-22T08:45:16.153" v="2048" actId="26606"/>
          <ac:spMkLst>
            <pc:docMk/>
            <pc:sldMk cId="1791077467" sldId="292"/>
            <ac:spMk id="193" creationId="{6B2ADB95-0FA3-4BD7-A8AC-89D014A83E5B}"/>
          </ac:spMkLst>
        </pc:spChg>
        <pc:spChg chg="del">
          <ac:chgData name="Michał Pyclik" userId="6d1d9512d460d1ef" providerId="LiveId" clId="{AA795EB9-03F7-4704-8CCD-06EC24D91930}" dt="2021-02-22T08:45:16.153" v="2048" actId="26606"/>
          <ac:spMkLst>
            <pc:docMk/>
            <pc:sldMk cId="1791077467" sldId="292"/>
            <ac:spMk id="194" creationId="{C924DBCE-E731-4B22-8181-A39C1D86276C}"/>
          </ac:spMkLst>
        </pc:spChg>
        <pc:spChg chg="del">
          <ac:chgData name="Michał Pyclik" userId="6d1d9512d460d1ef" providerId="LiveId" clId="{AA795EB9-03F7-4704-8CCD-06EC24D91930}" dt="2021-02-22T08:45:16.153" v="2048" actId="26606"/>
          <ac:spMkLst>
            <pc:docMk/>
            <pc:sldMk cId="1791077467" sldId="292"/>
            <ac:spMk id="195" creationId="{4CBF9756-6AC8-4C65-84DF-56FBFFA1D873}"/>
          </ac:spMkLst>
        </pc:spChg>
        <pc:spChg chg="del">
          <ac:chgData name="Michał Pyclik" userId="6d1d9512d460d1ef" providerId="LiveId" clId="{AA795EB9-03F7-4704-8CCD-06EC24D91930}" dt="2021-02-22T08:45:16.153" v="2048" actId="26606"/>
          <ac:spMkLst>
            <pc:docMk/>
            <pc:sldMk cId="1791077467" sldId="292"/>
            <ac:spMk id="196" creationId="{2D385988-EAAF-4C27-AF8A-2BFBECAF3D4F}"/>
          </ac:spMkLst>
        </pc:spChg>
        <pc:spChg chg="del">
          <ac:chgData name="Michał Pyclik" userId="6d1d9512d460d1ef" providerId="LiveId" clId="{AA795EB9-03F7-4704-8CCD-06EC24D91930}" dt="2021-02-22T08:45:16.153" v="2048" actId="26606"/>
          <ac:spMkLst>
            <pc:docMk/>
            <pc:sldMk cId="1791077467" sldId="292"/>
            <ac:spMk id="198" creationId="{B621D332-7329-4994-8836-C429A51B7549}"/>
          </ac:spMkLst>
        </pc:spChg>
        <pc:spChg chg="del">
          <ac:chgData name="Michał Pyclik" userId="6d1d9512d460d1ef" providerId="LiveId" clId="{AA795EB9-03F7-4704-8CCD-06EC24D91930}" dt="2021-02-22T08:45:16.153" v="2048" actId="26606"/>
          <ac:spMkLst>
            <pc:docMk/>
            <pc:sldMk cId="1791077467" sldId="292"/>
            <ac:spMk id="199" creationId="{2D20F754-35A9-4508-BE3C-C59996D1437B}"/>
          </ac:spMkLst>
        </pc:spChg>
        <pc:picChg chg="del">
          <ac:chgData name="Michał Pyclik" userId="6d1d9512d460d1ef" providerId="LiveId" clId="{AA795EB9-03F7-4704-8CCD-06EC24D91930}" dt="2021-02-22T08:45:10.632" v="2047" actId="478"/>
          <ac:picMkLst>
            <pc:docMk/>
            <pc:sldMk cId="1791077467" sldId="292"/>
            <ac:picMk id="12290" creationId="{049A0BED-4C0B-434A-B2D3-AA53B5EB1C61}"/>
          </ac:picMkLst>
        </pc:picChg>
        <pc:cxnChg chg="del">
          <ac:chgData name="Michał Pyclik" userId="6d1d9512d460d1ef" providerId="LiveId" clId="{AA795EB9-03F7-4704-8CCD-06EC24D91930}" dt="2021-02-22T08:45:16.153" v="2048" actId="26606"/>
          <ac:cxnSpMkLst>
            <pc:docMk/>
            <pc:sldMk cId="1791077467" sldId="292"/>
            <ac:cxnSpMk id="197" creationId="{43621FD4-D14D-45D5-9A57-9A2DE5EA59C0}"/>
          </ac:cxnSpMkLst>
        </pc:cxnChg>
      </pc:sldChg>
      <pc:sldChg chg="addSp delSp add del setBg delDesignElem">
        <pc:chgData name="Michał Pyclik" userId="6d1d9512d460d1ef" providerId="LiveId" clId="{AA795EB9-03F7-4704-8CCD-06EC24D91930}" dt="2021-02-22T08:25:39.562" v="535"/>
        <pc:sldMkLst>
          <pc:docMk/>
          <pc:sldMk cId="1933192571" sldId="293"/>
        </pc:sldMkLst>
        <pc:spChg chg="add del">
          <ac:chgData name="Michał Pyclik" userId="6d1d9512d460d1ef" providerId="LiveId" clId="{AA795EB9-03F7-4704-8CCD-06EC24D91930}" dt="2021-02-22T08:25:39.562" v="535"/>
          <ac:spMkLst>
            <pc:docMk/>
            <pc:sldMk cId="1933192571" sldId="293"/>
            <ac:spMk id="76" creationId="{907EF6B7-1338-4443-8C46-6A318D952DFD}"/>
          </ac:spMkLst>
        </pc:spChg>
        <pc:spChg chg="add del">
          <ac:chgData name="Michał Pyclik" userId="6d1d9512d460d1ef" providerId="LiveId" clId="{AA795EB9-03F7-4704-8CCD-06EC24D91930}" dt="2021-02-22T08:25:39.562" v="535"/>
          <ac:spMkLst>
            <pc:docMk/>
            <pc:sldMk cId="1933192571" sldId="293"/>
            <ac:spMk id="78" creationId="{DAAE4CDD-124C-4DCF-9584-B6033B545DD5}"/>
          </ac:spMkLst>
        </pc:spChg>
        <pc:spChg chg="add del">
          <ac:chgData name="Michał Pyclik" userId="6d1d9512d460d1ef" providerId="LiveId" clId="{AA795EB9-03F7-4704-8CCD-06EC24D91930}" dt="2021-02-22T08:25:39.562" v="535"/>
          <ac:spMkLst>
            <pc:docMk/>
            <pc:sldMk cId="1933192571" sldId="293"/>
            <ac:spMk id="80" creationId="{081E4A58-353D-44AE-B2FC-2A74E2E400F7}"/>
          </ac:spMkLst>
        </pc:spChg>
      </pc:sldChg>
      <pc:sldChg chg="modSp add mod">
        <pc:chgData name="Michał Pyclik" userId="6d1d9512d460d1ef" providerId="LiveId" clId="{AA795EB9-03F7-4704-8CCD-06EC24D91930}" dt="2021-02-22T08:29:09.192" v="834" actId="6549"/>
        <pc:sldMkLst>
          <pc:docMk/>
          <pc:sldMk cId="4253730854" sldId="293"/>
        </pc:sldMkLst>
        <pc:spChg chg="mod">
          <ac:chgData name="Michał Pyclik" userId="6d1d9512d460d1ef" providerId="LiveId" clId="{AA795EB9-03F7-4704-8CCD-06EC24D91930}" dt="2021-02-22T08:29:09.192" v="834" actId="6549"/>
          <ac:spMkLst>
            <pc:docMk/>
            <pc:sldMk cId="4253730854" sldId="293"/>
            <ac:spMk id="3" creationId="{DB63770A-FD3D-4F81-816A-2DEB60991919}"/>
          </ac:spMkLst>
        </pc:spChg>
      </pc:sldChg>
      <pc:sldChg chg="addSp delSp add del setBg delDesignElem">
        <pc:chgData name="Michał Pyclik" userId="6d1d9512d460d1ef" providerId="LiveId" clId="{AA795EB9-03F7-4704-8CCD-06EC24D91930}" dt="2021-02-22T08:29:15.954" v="837"/>
        <pc:sldMkLst>
          <pc:docMk/>
          <pc:sldMk cId="1072630040" sldId="294"/>
        </pc:sldMkLst>
        <pc:spChg chg="add del">
          <ac:chgData name="Michał Pyclik" userId="6d1d9512d460d1ef" providerId="LiveId" clId="{AA795EB9-03F7-4704-8CCD-06EC24D91930}" dt="2021-02-22T08:29:15.954" v="837"/>
          <ac:spMkLst>
            <pc:docMk/>
            <pc:sldMk cId="1072630040" sldId="294"/>
            <ac:spMk id="76" creationId="{907EF6B7-1338-4443-8C46-6A318D952DFD}"/>
          </ac:spMkLst>
        </pc:spChg>
        <pc:spChg chg="add del">
          <ac:chgData name="Michał Pyclik" userId="6d1d9512d460d1ef" providerId="LiveId" clId="{AA795EB9-03F7-4704-8CCD-06EC24D91930}" dt="2021-02-22T08:29:15.954" v="837"/>
          <ac:spMkLst>
            <pc:docMk/>
            <pc:sldMk cId="1072630040" sldId="294"/>
            <ac:spMk id="78" creationId="{DAAE4CDD-124C-4DCF-9584-B6033B545DD5}"/>
          </ac:spMkLst>
        </pc:spChg>
        <pc:spChg chg="add del">
          <ac:chgData name="Michał Pyclik" userId="6d1d9512d460d1ef" providerId="LiveId" clId="{AA795EB9-03F7-4704-8CCD-06EC24D91930}" dt="2021-02-22T08:29:15.954" v="837"/>
          <ac:spMkLst>
            <pc:docMk/>
            <pc:sldMk cId="1072630040" sldId="294"/>
            <ac:spMk id="80" creationId="{081E4A58-353D-44AE-B2FC-2A74E2E400F7}"/>
          </ac:spMkLst>
        </pc:spChg>
      </pc:sldChg>
      <pc:sldChg chg="modSp add mod">
        <pc:chgData name="Michał Pyclik" userId="6d1d9512d460d1ef" providerId="LiveId" clId="{AA795EB9-03F7-4704-8CCD-06EC24D91930}" dt="2021-02-22T08:31:14.921" v="1240" actId="313"/>
        <pc:sldMkLst>
          <pc:docMk/>
          <pc:sldMk cId="4058098584" sldId="294"/>
        </pc:sldMkLst>
        <pc:spChg chg="mod">
          <ac:chgData name="Michał Pyclik" userId="6d1d9512d460d1ef" providerId="LiveId" clId="{AA795EB9-03F7-4704-8CCD-06EC24D91930}" dt="2021-02-22T08:31:14.921" v="1240" actId="313"/>
          <ac:spMkLst>
            <pc:docMk/>
            <pc:sldMk cId="4058098584" sldId="294"/>
            <ac:spMk id="3" creationId="{DB63770A-FD3D-4F81-816A-2DEB60991919}"/>
          </ac:spMkLst>
        </pc:spChg>
      </pc:sldChg>
      <pc:sldChg chg="addSp modSp new mod setBg">
        <pc:chgData name="Michał Pyclik" userId="6d1d9512d460d1ef" providerId="LiveId" clId="{AA795EB9-03F7-4704-8CCD-06EC24D91930}" dt="2021-02-22T09:02:23.636" v="2105" actId="6549"/>
        <pc:sldMkLst>
          <pc:docMk/>
          <pc:sldMk cId="486960898" sldId="295"/>
        </pc:sldMkLst>
        <pc:spChg chg="add mod ord">
          <ac:chgData name="Michał Pyclik" userId="6d1d9512d460d1ef" providerId="LiveId" clId="{AA795EB9-03F7-4704-8CCD-06EC24D91930}" dt="2021-02-22T09:02:23.636" v="2105" actId="6549"/>
          <ac:spMkLst>
            <pc:docMk/>
            <pc:sldMk cId="486960898" sldId="295"/>
            <ac:spMk id="2" creationId="{C2F319D5-03A8-47DE-8FAC-A84F1A4F8E85}"/>
          </ac:spMkLst>
        </pc:spChg>
        <pc:spChg chg="add">
          <ac:chgData name="Michał Pyclik" userId="6d1d9512d460d1ef" providerId="LiveId" clId="{AA795EB9-03F7-4704-8CCD-06EC24D91930}" dt="2021-02-22T09:01:16.649" v="2091" actId="26606"/>
          <ac:spMkLst>
            <pc:docMk/>
            <pc:sldMk cId="486960898" sldId="295"/>
            <ac:spMk id="71" creationId="{F56F5174-31D9-4DBB-AAB7-A1FD7BDB1352}"/>
          </ac:spMkLst>
        </pc:spChg>
        <pc:spChg chg="add">
          <ac:chgData name="Michał Pyclik" userId="6d1d9512d460d1ef" providerId="LiveId" clId="{AA795EB9-03F7-4704-8CCD-06EC24D91930}" dt="2021-02-22T09:01:16.649" v="2091" actId="26606"/>
          <ac:spMkLst>
            <pc:docMk/>
            <pc:sldMk cId="486960898" sldId="295"/>
            <ac:spMk id="75" creationId="{F9A95BEE-6BB1-4A28-A8E6-A34B2E42EF87}"/>
          </ac:spMkLst>
        </pc:spChg>
        <pc:picChg chg="add">
          <ac:chgData name="Michał Pyclik" userId="6d1d9512d460d1ef" providerId="LiveId" clId="{AA795EB9-03F7-4704-8CCD-06EC24D91930}" dt="2021-02-22T09:01:16.649" v="2091" actId="26606"/>
          <ac:picMkLst>
            <pc:docMk/>
            <pc:sldMk cId="486960898" sldId="295"/>
            <ac:picMk id="73" creationId="{AE113210-7872-481A-ADE6-3A05CCAF5EB2}"/>
          </ac:picMkLst>
        </pc:picChg>
        <pc:picChg chg="add mod">
          <ac:chgData name="Michał Pyclik" userId="6d1d9512d460d1ef" providerId="LiveId" clId="{AA795EB9-03F7-4704-8CCD-06EC24D91930}" dt="2021-02-22T09:01:16.649" v="2091" actId="26606"/>
          <ac:picMkLst>
            <pc:docMk/>
            <pc:sldMk cId="486960898" sldId="295"/>
            <ac:picMk id="1026" creationId="{BE8D8A17-CA43-44A1-A447-50A1DE1F5EFC}"/>
          </ac:picMkLst>
        </pc:picChg>
      </pc:sldChg>
      <pc:sldChg chg="addSp modSp new mod setBg">
        <pc:chgData name="Michał Pyclik" userId="6d1d9512d460d1ef" providerId="LiveId" clId="{AA795EB9-03F7-4704-8CCD-06EC24D91930}" dt="2021-02-22T09:02:44.890" v="2108" actId="27614"/>
        <pc:sldMkLst>
          <pc:docMk/>
          <pc:sldMk cId="1717390746" sldId="296"/>
        </pc:sldMkLst>
        <pc:spChg chg="add">
          <ac:chgData name="Michał Pyclik" userId="6d1d9512d460d1ef" providerId="LiveId" clId="{AA795EB9-03F7-4704-8CCD-06EC24D91930}" dt="2021-02-22T09:02:40.415" v="2107" actId="26606"/>
          <ac:spMkLst>
            <pc:docMk/>
            <pc:sldMk cId="1717390746" sldId="296"/>
            <ac:spMk id="71" creationId="{5F879AC3-D4CE-493C-ADC7-06205677F4F8}"/>
          </ac:spMkLst>
        </pc:spChg>
        <pc:spChg chg="add">
          <ac:chgData name="Michał Pyclik" userId="6d1d9512d460d1ef" providerId="LiveId" clId="{AA795EB9-03F7-4704-8CCD-06EC24D91930}" dt="2021-02-22T09:02:40.415" v="2107" actId="26606"/>
          <ac:spMkLst>
            <pc:docMk/>
            <pc:sldMk cId="1717390746" sldId="296"/>
            <ac:spMk id="73" creationId="{736F0DFD-0954-464F-BF12-DD2E6F6E0380}"/>
          </ac:spMkLst>
        </pc:spChg>
        <pc:picChg chg="add mod">
          <ac:chgData name="Michał Pyclik" userId="6d1d9512d460d1ef" providerId="LiveId" clId="{AA795EB9-03F7-4704-8CCD-06EC24D91930}" dt="2021-02-22T09:02:44.890" v="2108" actId="27614"/>
          <ac:picMkLst>
            <pc:docMk/>
            <pc:sldMk cId="1717390746" sldId="296"/>
            <ac:picMk id="2050" creationId="{DDD1A751-2E9E-4F14-896A-E651E5F897C5}"/>
          </ac:picMkLst>
        </pc:picChg>
      </pc:sldChg>
      <pc:sldChg chg="addSp delSp modSp add mod setBg delDesignElem">
        <pc:chgData name="Michał Pyclik" userId="6d1d9512d460d1ef" providerId="LiveId" clId="{AA795EB9-03F7-4704-8CCD-06EC24D91930}" dt="2021-02-22T09:05:55.093" v="2237" actId="1076"/>
        <pc:sldMkLst>
          <pc:docMk/>
          <pc:sldMk cId="3399281174" sldId="297"/>
        </pc:sldMkLst>
        <pc:spChg chg="add mod ord">
          <ac:chgData name="Michał Pyclik" userId="6d1d9512d460d1ef" providerId="LiveId" clId="{AA795EB9-03F7-4704-8CCD-06EC24D91930}" dt="2021-02-22T09:05:55.093" v="2237" actId="1076"/>
          <ac:spMkLst>
            <pc:docMk/>
            <pc:sldMk cId="3399281174" sldId="297"/>
            <ac:spMk id="2" creationId="{F2FE7ECB-3D99-4F0B-95C4-AA9F8F30BE94}"/>
          </ac:spMkLst>
        </pc:spChg>
        <pc:spChg chg="add del">
          <ac:chgData name="Michał Pyclik" userId="6d1d9512d460d1ef" providerId="LiveId" clId="{AA795EB9-03F7-4704-8CCD-06EC24D91930}" dt="2021-02-22T09:04:15.085" v="2137"/>
          <ac:spMkLst>
            <pc:docMk/>
            <pc:sldMk cId="3399281174" sldId="297"/>
            <ac:spMk id="3" creationId="{5E01D98D-0B78-4626-8E26-D1DB35C9F9BA}"/>
          </ac:spMkLst>
        </pc:spChg>
        <pc:spChg chg="del">
          <ac:chgData name="Michał Pyclik" userId="6d1d9512d460d1ef" providerId="LiveId" clId="{AA795EB9-03F7-4704-8CCD-06EC24D91930}" dt="2021-02-22T09:03:03.237" v="2110"/>
          <ac:spMkLst>
            <pc:docMk/>
            <pc:sldMk cId="3399281174" sldId="297"/>
            <ac:spMk id="71" creationId="{5F879AC3-D4CE-493C-ADC7-06205677F4F8}"/>
          </ac:spMkLst>
        </pc:spChg>
        <pc:spChg chg="add del">
          <ac:chgData name="Michał Pyclik" userId="6d1d9512d460d1ef" providerId="LiveId" clId="{AA795EB9-03F7-4704-8CCD-06EC24D91930}" dt="2021-02-22T09:05:30.955" v="2213" actId="26606"/>
          <ac:spMkLst>
            <pc:docMk/>
            <pc:sldMk cId="3399281174" sldId="297"/>
            <ac:spMk id="72" creationId="{2B566528-1B12-4246-9431-5C2D7D081168}"/>
          </ac:spMkLst>
        </pc:spChg>
        <pc:spChg chg="del">
          <ac:chgData name="Michał Pyclik" userId="6d1d9512d460d1ef" providerId="LiveId" clId="{AA795EB9-03F7-4704-8CCD-06EC24D91930}" dt="2021-02-22T09:03:03.237" v="2110"/>
          <ac:spMkLst>
            <pc:docMk/>
            <pc:sldMk cId="3399281174" sldId="297"/>
            <ac:spMk id="73" creationId="{736F0DFD-0954-464F-BF12-DD2E6F6E0380}"/>
          </ac:spMkLst>
        </pc:spChg>
        <pc:spChg chg="add del">
          <ac:chgData name="Michał Pyclik" userId="6d1d9512d460d1ef" providerId="LiveId" clId="{AA795EB9-03F7-4704-8CCD-06EC24D91930}" dt="2021-02-22T09:05:30.955" v="2213" actId="26606"/>
          <ac:spMkLst>
            <pc:docMk/>
            <pc:sldMk cId="3399281174" sldId="297"/>
            <ac:spMk id="78" creationId="{D3F51FEB-38FB-4F6C-9F7B-2F2AFAB65463}"/>
          </ac:spMkLst>
        </pc:spChg>
        <pc:spChg chg="add del">
          <ac:chgData name="Michał Pyclik" userId="6d1d9512d460d1ef" providerId="LiveId" clId="{AA795EB9-03F7-4704-8CCD-06EC24D91930}" dt="2021-02-22T09:05:30.955" v="2213" actId="26606"/>
          <ac:spMkLst>
            <pc:docMk/>
            <pc:sldMk cId="3399281174" sldId="297"/>
            <ac:spMk id="80" creationId="{1E547BA6-BAE0-43BB-A7CA-60F69CE252F0}"/>
          </ac:spMkLst>
        </pc:spChg>
        <pc:spChg chg="add">
          <ac:chgData name="Michał Pyclik" userId="6d1d9512d460d1ef" providerId="LiveId" clId="{AA795EB9-03F7-4704-8CCD-06EC24D91930}" dt="2021-02-22T09:05:30.955" v="2213" actId="26606"/>
          <ac:spMkLst>
            <pc:docMk/>
            <pc:sldMk cId="3399281174" sldId="297"/>
            <ac:spMk id="138" creationId="{2B566528-1B12-4246-9431-5C2D7D081168}"/>
          </ac:spMkLst>
        </pc:spChg>
        <pc:spChg chg="add">
          <ac:chgData name="Michał Pyclik" userId="6d1d9512d460d1ef" providerId="LiveId" clId="{AA795EB9-03F7-4704-8CCD-06EC24D91930}" dt="2021-02-22T09:05:30.955" v="2213" actId="26606"/>
          <ac:spMkLst>
            <pc:docMk/>
            <pc:sldMk cId="3399281174" sldId="297"/>
            <ac:spMk id="140" creationId="{2E80C965-DB6D-4F81-9E9E-B027384D0BD6}"/>
          </ac:spMkLst>
        </pc:spChg>
        <pc:spChg chg="add">
          <ac:chgData name="Michał Pyclik" userId="6d1d9512d460d1ef" providerId="LiveId" clId="{AA795EB9-03F7-4704-8CCD-06EC24D91930}" dt="2021-02-22T09:05:30.955" v="2213" actId="26606"/>
          <ac:spMkLst>
            <pc:docMk/>
            <pc:sldMk cId="3399281174" sldId="297"/>
            <ac:spMk id="142" creationId="{A580F890-B085-4E95-96AA-55AEBEC5CE6E}"/>
          </ac:spMkLst>
        </pc:spChg>
        <pc:spChg chg="add">
          <ac:chgData name="Michał Pyclik" userId="6d1d9512d460d1ef" providerId="LiveId" clId="{AA795EB9-03F7-4704-8CCD-06EC24D91930}" dt="2021-02-22T09:05:30.955" v="2213" actId="26606"/>
          <ac:spMkLst>
            <pc:docMk/>
            <pc:sldMk cId="3399281174" sldId="297"/>
            <ac:spMk id="144" creationId="{D3F51FEB-38FB-4F6C-9F7B-2F2AFAB65463}"/>
          </ac:spMkLst>
        </pc:spChg>
        <pc:spChg chg="add">
          <ac:chgData name="Michał Pyclik" userId="6d1d9512d460d1ef" providerId="LiveId" clId="{AA795EB9-03F7-4704-8CCD-06EC24D91930}" dt="2021-02-22T09:05:30.955" v="2213" actId="26606"/>
          <ac:spMkLst>
            <pc:docMk/>
            <pc:sldMk cId="3399281174" sldId="297"/>
            <ac:spMk id="146" creationId="{1E547BA6-BAE0-43BB-A7CA-60F69CE252F0}"/>
          </ac:spMkLst>
        </pc:spChg>
        <pc:grpChg chg="add del">
          <ac:chgData name="Michał Pyclik" userId="6d1d9512d460d1ef" providerId="LiveId" clId="{AA795EB9-03F7-4704-8CCD-06EC24D91930}" dt="2021-02-22T09:05:30.955" v="2213" actId="26606"/>
          <ac:grpSpMkLst>
            <pc:docMk/>
            <pc:sldMk cId="3399281174" sldId="297"/>
            <ac:grpSpMk id="74" creationId="{07EAA094-9CF6-4695-958A-33D9BCAA9474}"/>
          </ac:grpSpMkLst>
        </pc:grpChg>
        <pc:picChg chg="del">
          <ac:chgData name="Michał Pyclik" userId="6d1d9512d460d1ef" providerId="LiveId" clId="{AA795EB9-03F7-4704-8CCD-06EC24D91930}" dt="2021-02-22T09:03:05.200" v="2111" actId="478"/>
          <ac:picMkLst>
            <pc:docMk/>
            <pc:sldMk cId="3399281174" sldId="297"/>
            <ac:picMk id="2050" creationId="{DDD1A751-2E9E-4F14-896A-E651E5F897C5}"/>
          </ac:picMkLst>
        </pc:picChg>
        <pc:picChg chg="add del mod">
          <ac:chgData name="Michał Pyclik" userId="6d1d9512d460d1ef" providerId="LiveId" clId="{AA795EB9-03F7-4704-8CCD-06EC24D91930}" dt="2021-02-22T09:05:24.290" v="2211" actId="478"/>
          <ac:picMkLst>
            <pc:docMk/>
            <pc:sldMk cId="3399281174" sldId="297"/>
            <ac:picMk id="3075" creationId="{496C485A-7B57-4898-8992-0851ED07D53F}"/>
          </ac:picMkLst>
        </pc:picChg>
        <pc:picChg chg="add mod">
          <ac:chgData name="Michał Pyclik" userId="6d1d9512d460d1ef" providerId="LiveId" clId="{AA795EB9-03F7-4704-8CCD-06EC24D91930}" dt="2021-02-22T09:05:30.955" v="2213" actId="26606"/>
          <ac:picMkLst>
            <pc:docMk/>
            <pc:sldMk cId="3399281174" sldId="297"/>
            <ac:picMk id="3077" creationId="{6AB5A9B4-0DFE-4B1E-AC77-029A733658AB}"/>
          </ac:picMkLst>
        </pc:picChg>
      </pc:sldChg>
    </pc:docChg>
  </pc:docChgLst>
  <pc:docChgLst>
    <pc:chgData name="Michał Pyclik" userId="6d1d9512d460d1ef" providerId="LiveId" clId="{770F3274-B124-4594-884C-03E90879A41C}"/>
    <pc:docChg chg="undo custSel addSld delSld modSld">
      <pc:chgData name="Michał Pyclik" userId="6d1d9512d460d1ef" providerId="LiveId" clId="{770F3274-B124-4594-884C-03E90879A41C}" dt="2021-02-23T16:24:24.565" v="1951" actId="1076"/>
      <pc:docMkLst>
        <pc:docMk/>
      </pc:docMkLst>
      <pc:sldChg chg="addSp delSp modSp mod setBg setClrOvrMap">
        <pc:chgData name="Michał Pyclik" userId="6d1d9512d460d1ef" providerId="LiveId" clId="{770F3274-B124-4594-884C-03E90879A41C}" dt="2021-02-23T15:48:59.328" v="51" actId="26606"/>
        <pc:sldMkLst>
          <pc:docMk/>
          <pc:sldMk cId="3636598438" sldId="256"/>
        </pc:sldMkLst>
        <pc:spChg chg="mod">
          <ac:chgData name="Michał Pyclik" userId="6d1d9512d460d1ef" providerId="LiveId" clId="{770F3274-B124-4594-884C-03E90879A41C}" dt="2021-02-23T15:48:59.328" v="51" actId="26606"/>
          <ac:spMkLst>
            <pc:docMk/>
            <pc:sldMk cId="3636598438" sldId="256"/>
            <ac:spMk id="2" creationId="{E6E15E51-D699-4036-83A0-C7F2BEC206C4}"/>
          </ac:spMkLst>
        </pc:spChg>
        <pc:spChg chg="mod">
          <ac:chgData name="Michał Pyclik" userId="6d1d9512d460d1ef" providerId="LiveId" clId="{770F3274-B124-4594-884C-03E90879A41C}" dt="2021-02-23T15:48:59.328" v="51" actId="26606"/>
          <ac:spMkLst>
            <pc:docMk/>
            <pc:sldMk cId="3636598438" sldId="256"/>
            <ac:spMk id="3" creationId="{1B0AAE20-9690-4C6C-ABCD-E34A9E132EE0}"/>
          </ac:spMkLst>
        </pc:spChg>
        <pc:spChg chg="del">
          <ac:chgData name="Michał Pyclik" userId="6d1d9512d460d1ef" providerId="LiveId" clId="{770F3274-B124-4594-884C-03E90879A41C}" dt="2021-02-23T15:48:59.328" v="51" actId="26606"/>
          <ac:spMkLst>
            <pc:docMk/>
            <pc:sldMk cId="3636598438" sldId="256"/>
            <ac:spMk id="36" creationId="{26BDCA6B-3C9C-4213-A0D9-30BD5F0B073E}"/>
          </ac:spMkLst>
        </pc:spChg>
        <pc:spChg chg="del">
          <ac:chgData name="Michał Pyclik" userId="6d1d9512d460d1ef" providerId="LiveId" clId="{770F3274-B124-4594-884C-03E90879A41C}" dt="2021-02-23T15:48:59.328" v="51" actId="26606"/>
          <ac:spMkLst>
            <pc:docMk/>
            <pc:sldMk cId="3636598438" sldId="256"/>
            <ac:spMk id="38" creationId="{FDA12F62-867F-4684-B28B-E085D09DCC06}"/>
          </ac:spMkLst>
        </pc:spChg>
        <pc:spChg chg="add">
          <ac:chgData name="Michał Pyclik" userId="6d1d9512d460d1ef" providerId="LiveId" clId="{770F3274-B124-4594-884C-03E90879A41C}" dt="2021-02-23T15:48:59.328" v="51" actId="26606"/>
          <ac:spMkLst>
            <pc:docMk/>
            <pc:sldMk cId="3636598438" sldId="256"/>
            <ac:spMk id="43" creationId="{934F1179-B481-4F9E-BCA3-AFB972070F83}"/>
          </ac:spMkLst>
        </pc:spChg>
        <pc:spChg chg="add">
          <ac:chgData name="Michał Pyclik" userId="6d1d9512d460d1ef" providerId="LiveId" clId="{770F3274-B124-4594-884C-03E90879A41C}" dt="2021-02-23T15:48:59.328" v="51" actId="26606"/>
          <ac:spMkLst>
            <pc:docMk/>
            <pc:sldMk cId="3636598438" sldId="256"/>
            <ac:spMk id="45" creationId="{827DC2C4-B485-428A-BF4A-472D2967F47F}"/>
          </ac:spMkLst>
        </pc:spChg>
        <pc:spChg chg="add">
          <ac:chgData name="Michał Pyclik" userId="6d1d9512d460d1ef" providerId="LiveId" clId="{770F3274-B124-4594-884C-03E90879A41C}" dt="2021-02-23T15:48:59.328" v="51" actId="26606"/>
          <ac:spMkLst>
            <pc:docMk/>
            <pc:sldMk cId="3636598438" sldId="256"/>
            <ac:spMk id="47" creationId="{EE04B5EB-F158-4507-90DD-BD23620C7CC9}"/>
          </ac:spMkLst>
        </pc:spChg>
        <pc:graphicFrameChg chg="add del mod">
          <ac:chgData name="Michał Pyclik" userId="6d1d9512d460d1ef" providerId="LiveId" clId="{770F3274-B124-4594-884C-03E90879A41C}" dt="2021-02-23T15:48:32.668" v="1"/>
          <ac:graphicFrameMkLst>
            <pc:docMk/>
            <pc:sldMk cId="3636598438" sldId="256"/>
            <ac:graphicFrameMk id="4" creationId="{5D583F2A-5D0B-4084-A547-4C2D4C2F8B04}"/>
          </ac:graphicFrameMkLst>
        </pc:graphicFrameChg>
      </pc:sldChg>
      <pc:sldChg chg="addSp delSp modSp mod setBg setClrOvrMap">
        <pc:chgData name="Michał Pyclik" userId="6d1d9512d460d1ef" providerId="LiveId" clId="{770F3274-B124-4594-884C-03E90879A41C}" dt="2021-02-23T16:12:32.750" v="1669" actId="20577"/>
        <pc:sldMkLst>
          <pc:docMk/>
          <pc:sldMk cId="1166270135" sldId="257"/>
        </pc:sldMkLst>
        <pc:spChg chg="mod">
          <ac:chgData name="Michał Pyclik" userId="6d1d9512d460d1ef" providerId="LiveId" clId="{770F3274-B124-4594-884C-03E90879A41C}" dt="2021-02-23T15:49:09.993" v="52" actId="26606"/>
          <ac:spMkLst>
            <pc:docMk/>
            <pc:sldMk cId="1166270135" sldId="257"/>
            <ac:spMk id="2" creationId="{5D3F5FEC-ED95-4A5D-85A1-B4CDC294F0B9}"/>
          </ac:spMkLst>
        </pc:spChg>
        <pc:spChg chg="mod">
          <ac:chgData name="Michał Pyclik" userId="6d1d9512d460d1ef" providerId="LiveId" clId="{770F3274-B124-4594-884C-03E90879A41C}" dt="2021-02-23T16:12:32.750" v="1669" actId="20577"/>
          <ac:spMkLst>
            <pc:docMk/>
            <pc:sldMk cId="1166270135" sldId="257"/>
            <ac:spMk id="3" creationId="{DB63770A-FD3D-4F81-816A-2DEB60991919}"/>
          </ac:spMkLst>
        </pc:spChg>
        <pc:spChg chg="del">
          <ac:chgData name="Michał Pyclik" userId="6d1d9512d460d1ef" providerId="LiveId" clId="{770F3274-B124-4594-884C-03E90879A41C}" dt="2021-02-23T15:49:09.993" v="52" actId="26606"/>
          <ac:spMkLst>
            <pc:docMk/>
            <pc:sldMk cId="1166270135" sldId="257"/>
            <ac:spMk id="103" creationId="{CB5DFCDA-694D-4637-8E9B-038575194349}"/>
          </ac:spMkLst>
        </pc:spChg>
        <pc:spChg chg="del">
          <ac:chgData name="Michał Pyclik" userId="6d1d9512d460d1ef" providerId="LiveId" clId="{770F3274-B124-4594-884C-03E90879A41C}" dt="2021-02-23T15:49:09.993" v="52" actId="26606"/>
          <ac:spMkLst>
            <pc:docMk/>
            <pc:sldMk cId="1166270135" sldId="257"/>
            <ac:spMk id="104" creationId="{E4DB276E-BFF1-43F5-AB90-7ABA4B9A919A}"/>
          </ac:spMkLst>
        </pc:spChg>
        <pc:spChg chg="add">
          <ac:chgData name="Michał Pyclik" userId="6d1d9512d460d1ef" providerId="LiveId" clId="{770F3274-B124-4594-884C-03E90879A41C}" dt="2021-02-23T15:49:09.993" v="52" actId="26606"/>
          <ac:spMkLst>
            <pc:docMk/>
            <pc:sldMk cId="1166270135" sldId="257"/>
            <ac:spMk id="109" creationId="{081EA652-8C6A-4E69-BEB9-170809474553}"/>
          </ac:spMkLst>
        </pc:spChg>
        <pc:spChg chg="add">
          <ac:chgData name="Michał Pyclik" userId="6d1d9512d460d1ef" providerId="LiveId" clId="{770F3274-B124-4594-884C-03E90879A41C}" dt="2021-02-23T15:49:09.993" v="52" actId="26606"/>
          <ac:spMkLst>
            <pc:docMk/>
            <pc:sldMk cId="1166270135" sldId="257"/>
            <ac:spMk id="111" creationId="{5298780A-33B9-4EA2-8F67-DE68AD62841B}"/>
          </ac:spMkLst>
        </pc:spChg>
        <pc:spChg chg="add">
          <ac:chgData name="Michał Pyclik" userId="6d1d9512d460d1ef" providerId="LiveId" clId="{770F3274-B124-4594-884C-03E90879A41C}" dt="2021-02-23T15:49:09.993" v="52" actId="26606"/>
          <ac:spMkLst>
            <pc:docMk/>
            <pc:sldMk cId="1166270135" sldId="257"/>
            <ac:spMk id="113" creationId="{7F488E8B-4E1E-4402-8935-D4E6C02615C7}"/>
          </ac:spMkLst>
        </pc:spChg>
      </pc:sldChg>
      <pc:sldChg chg="addSp delSp modSp mod setBg setClrOvrMap">
        <pc:chgData name="Michał Pyclik" userId="6d1d9512d460d1ef" providerId="LiveId" clId="{770F3274-B124-4594-884C-03E90879A41C}" dt="2021-02-23T15:56:20.154" v="511" actId="255"/>
        <pc:sldMkLst>
          <pc:docMk/>
          <pc:sldMk cId="678220985" sldId="260"/>
        </pc:sldMkLst>
        <pc:spChg chg="mod">
          <ac:chgData name="Michał Pyclik" userId="6d1d9512d460d1ef" providerId="LiveId" clId="{770F3274-B124-4594-884C-03E90879A41C}" dt="2021-02-23T15:49:13.959" v="53" actId="26606"/>
          <ac:spMkLst>
            <pc:docMk/>
            <pc:sldMk cId="678220985" sldId="260"/>
            <ac:spMk id="2" creationId="{5D3F5FEC-ED95-4A5D-85A1-B4CDC294F0B9}"/>
          </ac:spMkLst>
        </pc:spChg>
        <pc:spChg chg="mod">
          <ac:chgData name="Michał Pyclik" userId="6d1d9512d460d1ef" providerId="LiveId" clId="{770F3274-B124-4594-884C-03E90879A41C}" dt="2021-02-23T15:56:20.154" v="511" actId="255"/>
          <ac:spMkLst>
            <pc:docMk/>
            <pc:sldMk cId="678220985" sldId="260"/>
            <ac:spMk id="3" creationId="{DB63770A-FD3D-4F81-816A-2DEB60991919}"/>
          </ac:spMkLst>
        </pc:spChg>
        <pc:spChg chg="del">
          <ac:chgData name="Michał Pyclik" userId="6d1d9512d460d1ef" providerId="LiveId" clId="{770F3274-B124-4594-884C-03E90879A41C}" dt="2021-02-23T15:49:13.959" v="53" actId="26606"/>
          <ac:spMkLst>
            <pc:docMk/>
            <pc:sldMk cId="678220985" sldId="260"/>
            <ac:spMk id="32" creationId="{AD21898E-86C0-4C8A-A76C-DF33E844C87A}"/>
          </ac:spMkLst>
        </pc:spChg>
        <pc:spChg chg="del">
          <ac:chgData name="Michał Pyclik" userId="6d1d9512d460d1ef" providerId="LiveId" clId="{770F3274-B124-4594-884C-03E90879A41C}" dt="2021-02-23T15:49:13.959" v="53" actId="26606"/>
          <ac:spMkLst>
            <pc:docMk/>
            <pc:sldMk cId="678220985" sldId="260"/>
            <ac:spMk id="34" creationId="{5C8F04BD-D093-45D0-B54C-50FDB308B4EE}"/>
          </ac:spMkLst>
        </pc:spChg>
        <pc:spChg chg="add">
          <ac:chgData name="Michał Pyclik" userId="6d1d9512d460d1ef" providerId="LiveId" clId="{770F3274-B124-4594-884C-03E90879A41C}" dt="2021-02-23T15:49:13.959" v="53" actId="26606"/>
          <ac:spMkLst>
            <pc:docMk/>
            <pc:sldMk cId="678220985" sldId="260"/>
            <ac:spMk id="39" creationId="{081EA652-8C6A-4E69-BEB9-170809474553}"/>
          </ac:spMkLst>
        </pc:spChg>
        <pc:spChg chg="add">
          <ac:chgData name="Michał Pyclik" userId="6d1d9512d460d1ef" providerId="LiveId" clId="{770F3274-B124-4594-884C-03E90879A41C}" dt="2021-02-23T15:49:13.959" v="53" actId="26606"/>
          <ac:spMkLst>
            <pc:docMk/>
            <pc:sldMk cId="678220985" sldId="260"/>
            <ac:spMk id="41" creationId="{5298780A-33B9-4EA2-8F67-DE68AD62841B}"/>
          </ac:spMkLst>
        </pc:spChg>
        <pc:spChg chg="add">
          <ac:chgData name="Michał Pyclik" userId="6d1d9512d460d1ef" providerId="LiveId" clId="{770F3274-B124-4594-884C-03E90879A41C}" dt="2021-02-23T15:49:13.959" v="53" actId="26606"/>
          <ac:spMkLst>
            <pc:docMk/>
            <pc:sldMk cId="678220985" sldId="260"/>
            <ac:spMk id="43" creationId="{7F488E8B-4E1E-4402-8935-D4E6C02615C7}"/>
          </ac:spMkLst>
        </pc:spChg>
      </pc:sldChg>
      <pc:sldChg chg="addSp delSp modSp mod setBg setClrOvrMap">
        <pc:chgData name="Michał Pyclik" userId="6d1d9512d460d1ef" providerId="LiveId" clId="{770F3274-B124-4594-884C-03E90879A41C}" dt="2021-02-23T15:56:37.165" v="518" actId="20577"/>
        <pc:sldMkLst>
          <pc:docMk/>
          <pc:sldMk cId="2773020274" sldId="261"/>
        </pc:sldMkLst>
        <pc:spChg chg="mod">
          <ac:chgData name="Michał Pyclik" userId="6d1d9512d460d1ef" providerId="LiveId" clId="{770F3274-B124-4594-884C-03E90879A41C}" dt="2021-02-23T15:56:37.165" v="518" actId="20577"/>
          <ac:spMkLst>
            <pc:docMk/>
            <pc:sldMk cId="2773020274" sldId="261"/>
            <ac:spMk id="3" creationId="{4B5461AA-E8EA-417D-BE93-092285967559}"/>
          </ac:spMkLst>
        </pc:spChg>
        <pc:spChg chg="del">
          <ac:chgData name="Michał Pyclik" userId="6d1d9512d460d1ef" providerId="LiveId" clId="{770F3274-B124-4594-884C-03E90879A41C}" dt="2021-02-23T15:49:16.805" v="54" actId="26606"/>
          <ac:spMkLst>
            <pc:docMk/>
            <pc:sldMk cId="2773020274" sldId="261"/>
            <ac:spMk id="43" creationId="{CB5DFCDA-694D-4637-8E9B-038575194349}"/>
          </ac:spMkLst>
        </pc:spChg>
        <pc:spChg chg="del">
          <ac:chgData name="Michał Pyclik" userId="6d1d9512d460d1ef" providerId="LiveId" clId="{770F3274-B124-4594-884C-03E90879A41C}" dt="2021-02-23T15:49:16.805" v="54" actId="26606"/>
          <ac:spMkLst>
            <pc:docMk/>
            <pc:sldMk cId="2773020274" sldId="261"/>
            <ac:spMk id="45" creationId="{E4DB276E-BFF1-43F5-AB90-7ABA4B9A919A}"/>
          </ac:spMkLst>
        </pc:spChg>
        <pc:spChg chg="add">
          <ac:chgData name="Michał Pyclik" userId="6d1d9512d460d1ef" providerId="LiveId" clId="{770F3274-B124-4594-884C-03E90879A41C}" dt="2021-02-23T15:49:16.805" v="54" actId="26606"/>
          <ac:spMkLst>
            <pc:docMk/>
            <pc:sldMk cId="2773020274" sldId="261"/>
            <ac:spMk id="50" creationId="{081EA652-8C6A-4E69-BEB9-170809474553}"/>
          </ac:spMkLst>
        </pc:spChg>
        <pc:spChg chg="add">
          <ac:chgData name="Michał Pyclik" userId="6d1d9512d460d1ef" providerId="LiveId" clId="{770F3274-B124-4594-884C-03E90879A41C}" dt="2021-02-23T15:49:16.805" v="54" actId="26606"/>
          <ac:spMkLst>
            <pc:docMk/>
            <pc:sldMk cId="2773020274" sldId="261"/>
            <ac:spMk id="52" creationId="{5298780A-33B9-4EA2-8F67-DE68AD62841B}"/>
          </ac:spMkLst>
        </pc:spChg>
        <pc:spChg chg="add">
          <ac:chgData name="Michał Pyclik" userId="6d1d9512d460d1ef" providerId="LiveId" clId="{770F3274-B124-4594-884C-03E90879A41C}" dt="2021-02-23T15:49:16.805" v="54" actId="26606"/>
          <ac:spMkLst>
            <pc:docMk/>
            <pc:sldMk cId="2773020274" sldId="261"/>
            <ac:spMk id="54" creationId="{7F488E8B-4E1E-4402-8935-D4E6C02615C7}"/>
          </ac:spMkLst>
        </pc:spChg>
      </pc:sldChg>
      <pc:sldChg chg="addSp delSp modSp mod">
        <pc:chgData name="Michał Pyclik" userId="6d1d9512d460d1ef" providerId="LiveId" clId="{770F3274-B124-4594-884C-03E90879A41C}" dt="2021-02-23T16:07:10.551" v="1355" actId="20577"/>
        <pc:sldMkLst>
          <pc:docMk/>
          <pc:sldMk cId="3529883448" sldId="262"/>
        </pc:sldMkLst>
        <pc:spChg chg="mod">
          <ac:chgData name="Michał Pyclik" userId="6d1d9512d460d1ef" providerId="LiveId" clId="{770F3274-B124-4594-884C-03E90879A41C}" dt="2021-02-23T16:05:07.528" v="1214" actId="1076"/>
          <ac:spMkLst>
            <pc:docMk/>
            <pc:sldMk cId="3529883448" sldId="262"/>
            <ac:spMk id="2" creationId="{5D3F5FEC-ED95-4A5D-85A1-B4CDC294F0B9}"/>
          </ac:spMkLst>
        </pc:spChg>
        <pc:spChg chg="mod">
          <ac:chgData name="Michał Pyclik" userId="6d1d9512d460d1ef" providerId="LiveId" clId="{770F3274-B124-4594-884C-03E90879A41C}" dt="2021-02-23T16:07:10.551" v="1355" actId="20577"/>
          <ac:spMkLst>
            <pc:docMk/>
            <pc:sldMk cId="3529883448" sldId="262"/>
            <ac:spMk id="3" creationId="{DB63770A-FD3D-4F81-816A-2DEB60991919}"/>
          </ac:spMkLst>
        </pc:spChg>
        <pc:spChg chg="del">
          <ac:chgData name="Michał Pyclik" userId="6d1d9512d460d1ef" providerId="LiveId" clId="{770F3274-B124-4594-884C-03E90879A41C}" dt="2021-02-23T15:57:50.049" v="523" actId="26606"/>
          <ac:spMkLst>
            <pc:docMk/>
            <pc:sldMk cId="3529883448" sldId="262"/>
            <ac:spMk id="85" creationId="{D55CD764-972B-4CA5-A885-53E55C63E174}"/>
          </ac:spMkLst>
        </pc:spChg>
        <pc:spChg chg="del">
          <ac:chgData name="Michał Pyclik" userId="6d1d9512d460d1ef" providerId="LiveId" clId="{770F3274-B124-4594-884C-03E90879A41C}" dt="2021-02-23T15:57:50.049" v="523" actId="26606"/>
          <ac:spMkLst>
            <pc:docMk/>
            <pc:sldMk cId="3529883448" sldId="262"/>
            <ac:spMk id="87" creationId="{34165AB3-7006-4430-BCE3-25476BE13322}"/>
          </ac:spMkLst>
        </pc:spChg>
        <pc:spChg chg="del">
          <ac:chgData name="Michał Pyclik" userId="6d1d9512d460d1ef" providerId="LiveId" clId="{770F3274-B124-4594-884C-03E90879A41C}" dt="2021-02-23T15:57:50.049" v="523" actId="26606"/>
          <ac:spMkLst>
            <pc:docMk/>
            <pc:sldMk cId="3529883448" sldId="262"/>
            <ac:spMk id="111" creationId="{E3E51905-F374-4E1A-97CF-B741584B74D5}"/>
          </ac:spMkLst>
        </pc:spChg>
        <pc:spChg chg="add">
          <ac:chgData name="Michał Pyclik" userId="6d1d9512d460d1ef" providerId="LiveId" clId="{770F3274-B124-4594-884C-03E90879A41C}" dt="2021-02-23T15:57:50.049" v="523" actId="26606"/>
          <ac:spMkLst>
            <pc:docMk/>
            <pc:sldMk cId="3529883448" sldId="262"/>
            <ac:spMk id="116" creationId="{081EA652-8C6A-4E69-BEB9-170809474553}"/>
          </ac:spMkLst>
        </pc:spChg>
        <pc:spChg chg="add">
          <ac:chgData name="Michał Pyclik" userId="6d1d9512d460d1ef" providerId="LiveId" clId="{770F3274-B124-4594-884C-03E90879A41C}" dt="2021-02-23T15:57:50.049" v="523" actId="26606"/>
          <ac:spMkLst>
            <pc:docMk/>
            <pc:sldMk cId="3529883448" sldId="262"/>
            <ac:spMk id="118" creationId="{5298780A-33B9-4EA2-8F67-DE68AD62841B}"/>
          </ac:spMkLst>
        </pc:spChg>
        <pc:spChg chg="add">
          <ac:chgData name="Michał Pyclik" userId="6d1d9512d460d1ef" providerId="LiveId" clId="{770F3274-B124-4594-884C-03E90879A41C}" dt="2021-02-23T15:57:50.049" v="523" actId="26606"/>
          <ac:spMkLst>
            <pc:docMk/>
            <pc:sldMk cId="3529883448" sldId="262"/>
            <ac:spMk id="120" creationId="{7F488E8B-4E1E-4402-8935-D4E6C02615C7}"/>
          </ac:spMkLst>
        </pc:spChg>
        <pc:grpChg chg="del">
          <ac:chgData name="Michał Pyclik" userId="6d1d9512d460d1ef" providerId="LiveId" clId="{770F3274-B124-4594-884C-03E90879A41C}" dt="2021-02-23T15:57:50.049" v="523" actId="26606"/>
          <ac:grpSpMkLst>
            <pc:docMk/>
            <pc:sldMk cId="3529883448" sldId="262"/>
            <ac:grpSpMk id="89" creationId="{C57F67D8-2BFF-4661-AFAF-E2CE8B7DCE81}"/>
          </ac:grpSpMkLst>
        </pc:grpChg>
      </pc:sldChg>
      <pc:sldChg chg="addSp delSp modSp mod">
        <pc:chgData name="Michał Pyclik" userId="6d1d9512d460d1ef" providerId="LiveId" clId="{770F3274-B124-4594-884C-03E90879A41C}" dt="2021-02-23T16:13:19.500" v="1681" actId="113"/>
        <pc:sldMkLst>
          <pc:docMk/>
          <pc:sldMk cId="317403593" sldId="267"/>
        </pc:sldMkLst>
        <pc:spChg chg="mod">
          <ac:chgData name="Michał Pyclik" userId="6d1d9512d460d1ef" providerId="LiveId" clId="{770F3274-B124-4594-884C-03E90879A41C}" dt="2021-02-23T16:13:07.037" v="1674" actId="1076"/>
          <ac:spMkLst>
            <pc:docMk/>
            <pc:sldMk cId="317403593" sldId="267"/>
            <ac:spMk id="2" creationId="{CAF01737-518B-4FF8-9E90-5C43C3F3688A}"/>
          </ac:spMkLst>
        </pc:spChg>
        <pc:spChg chg="del">
          <ac:chgData name="Michał Pyclik" userId="6d1d9512d460d1ef" providerId="LiveId" clId="{770F3274-B124-4594-884C-03E90879A41C}" dt="2021-02-23T16:13:01.546" v="1672" actId="26606"/>
          <ac:spMkLst>
            <pc:docMk/>
            <pc:sldMk cId="317403593" sldId="267"/>
            <ac:spMk id="12" creationId="{7F57BEA8-497D-4AA8-8A18-BDCD696B25FE}"/>
          </ac:spMkLst>
        </pc:spChg>
        <pc:spChg chg="add">
          <ac:chgData name="Michał Pyclik" userId="6d1d9512d460d1ef" providerId="LiveId" clId="{770F3274-B124-4594-884C-03E90879A41C}" dt="2021-02-23T16:13:01.546" v="1672" actId="26606"/>
          <ac:spMkLst>
            <pc:docMk/>
            <pc:sldMk cId="317403593" sldId="267"/>
            <ac:spMk id="21" creationId="{19D32F93-50AC-4C46-A5DB-291C60DDB7BD}"/>
          </ac:spMkLst>
        </pc:spChg>
        <pc:spChg chg="add">
          <ac:chgData name="Michał Pyclik" userId="6d1d9512d460d1ef" providerId="LiveId" clId="{770F3274-B124-4594-884C-03E90879A41C}" dt="2021-02-23T16:13:01.546" v="1672" actId="26606"/>
          <ac:spMkLst>
            <pc:docMk/>
            <pc:sldMk cId="317403593" sldId="267"/>
            <ac:spMk id="23" creationId="{827DC2C4-B485-428A-BF4A-472D2967F47F}"/>
          </ac:spMkLst>
        </pc:spChg>
        <pc:spChg chg="add">
          <ac:chgData name="Michał Pyclik" userId="6d1d9512d460d1ef" providerId="LiveId" clId="{770F3274-B124-4594-884C-03E90879A41C}" dt="2021-02-23T16:13:01.546" v="1672" actId="26606"/>
          <ac:spMkLst>
            <pc:docMk/>
            <pc:sldMk cId="317403593" sldId="267"/>
            <ac:spMk id="25" creationId="{EE04B5EB-F158-4507-90DD-BD23620C7CC9}"/>
          </ac:spMkLst>
        </pc:spChg>
        <pc:graphicFrameChg chg="add mod modGraphic">
          <ac:chgData name="Michał Pyclik" userId="6d1d9512d460d1ef" providerId="LiveId" clId="{770F3274-B124-4594-884C-03E90879A41C}" dt="2021-02-23T16:13:19.500" v="1681" actId="113"/>
          <ac:graphicFrameMkLst>
            <pc:docMk/>
            <pc:sldMk cId="317403593" sldId="267"/>
            <ac:graphicFrameMk id="5" creationId="{8A6F1CB6-2FB1-4CBA-B352-B14F3061A2C1}"/>
          </ac:graphicFrameMkLst>
        </pc:graphicFrameChg>
        <pc:cxnChg chg="del">
          <ac:chgData name="Michał Pyclik" userId="6d1d9512d460d1ef" providerId="LiveId" clId="{770F3274-B124-4594-884C-03E90879A41C}" dt="2021-02-23T16:13:01.546" v="1672" actId="26606"/>
          <ac:cxnSpMkLst>
            <pc:docMk/>
            <pc:sldMk cId="317403593" sldId="267"/>
            <ac:cxnSpMk id="10" creationId="{D2E961F1-4A28-4A5F-BBD4-6E400E5E6C75}"/>
          </ac:cxnSpMkLst>
        </pc:cxnChg>
        <pc:cxnChg chg="del">
          <ac:chgData name="Michał Pyclik" userId="6d1d9512d460d1ef" providerId="LiveId" clId="{770F3274-B124-4594-884C-03E90879A41C}" dt="2021-02-23T16:13:01.546" v="1672" actId="26606"/>
          <ac:cxnSpMkLst>
            <pc:docMk/>
            <pc:sldMk cId="317403593" sldId="267"/>
            <ac:cxnSpMk id="14" creationId="{A82415D3-DDE5-4D63-8CB3-23A5EC581B27}"/>
          </ac:cxnSpMkLst>
        </pc:cxnChg>
        <pc:cxnChg chg="del">
          <ac:chgData name="Michał Pyclik" userId="6d1d9512d460d1ef" providerId="LiveId" clId="{770F3274-B124-4594-884C-03E90879A41C}" dt="2021-02-23T16:13:01.546" v="1672" actId="26606"/>
          <ac:cxnSpMkLst>
            <pc:docMk/>
            <pc:sldMk cId="317403593" sldId="267"/>
            <ac:cxnSpMk id="16" creationId="{AD7193FB-6AE6-4B3B-8F89-56B55DD63B4D}"/>
          </ac:cxnSpMkLst>
        </pc:cxnChg>
      </pc:sldChg>
      <pc:sldChg chg="del">
        <pc:chgData name="Michał Pyclik" userId="6d1d9512d460d1ef" providerId="LiveId" clId="{770F3274-B124-4594-884C-03E90879A41C}" dt="2021-02-23T16:13:55.384" v="1685" actId="2696"/>
        <pc:sldMkLst>
          <pc:docMk/>
          <pc:sldMk cId="7603465" sldId="268"/>
        </pc:sldMkLst>
      </pc:sldChg>
      <pc:sldChg chg="addSp delSp modSp mod setClrOvrMap">
        <pc:chgData name="Michał Pyclik" userId="6d1d9512d460d1ef" providerId="LiveId" clId="{770F3274-B124-4594-884C-03E90879A41C}" dt="2021-02-23T16:23:36.827" v="1942" actId="26606"/>
        <pc:sldMkLst>
          <pc:docMk/>
          <pc:sldMk cId="163805568" sldId="269"/>
        </pc:sldMkLst>
        <pc:spChg chg="mod">
          <ac:chgData name="Michał Pyclik" userId="6d1d9512d460d1ef" providerId="LiveId" clId="{770F3274-B124-4594-884C-03E90879A41C}" dt="2021-02-23T16:23:36.827" v="1942" actId="26606"/>
          <ac:spMkLst>
            <pc:docMk/>
            <pc:sldMk cId="163805568" sldId="269"/>
            <ac:spMk id="2" creationId="{CAF01737-518B-4FF8-9E90-5C43C3F3688A}"/>
          </ac:spMkLst>
        </pc:spChg>
        <pc:spChg chg="mod">
          <ac:chgData name="Michał Pyclik" userId="6d1d9512d460d1ef" providerId="LiveId" clId="{770F3274-B124-4594-884C-03E90879A41C}" dt="2021-02-23T16:23:36.827" v="1942" actId="26606"/>
          <ac:spMkLst>
            <pc:docMk/>
            <pc:sldMk cId="163805568" sldId="269"/>
            <ac:spMk id="3" creationId="{1436EBC3-D4D5-4A89-9B48-F7A4500A65B7}"/>
          </ac:spMkLst>
        </pc:spChg>
        <pc:spChg chg="del">
          <ac:chgData name="Michał Pyclik" userId="6d1d9512d460d1ef" providerId="LiveId" clId="{770F3274-B124-4594-884C-03E90879A41C}" dt="2021-02-23T16:23:36.827" v="1942" actId="26606"/>
          <ac:spMkLst>
            <pc:docMk/>
            <pc:sldMk cId="163805568" sldId="269"/>
            <ac:spMk id="90" creationId="{9228552E-C8B1-4A80-8448-0787CE0FC704}"/>
          </ac:spMkLst>
        </pc:spChg>
        <pc:spChg chg="add">
          <ac:chgData name="Michał Pyclik" userId="6d1d9512d460d1ef" providerId="LiveId" clId="{770F3274-B124-4594-884C-03E90879A41C}" dt="2021-02-23T16:23:36.827" v="1942" actId="26606"/>
          <ac:spMkLst>
            <pc:docMk/>
            <pc:sldMk cId="163805568" sldId="269"/>
            <ac:spMk id="95" creationId="{081EA652-8C6A-4E69-BEB9-170809474553}"/>
          </ac:spMkLst>
        </pc:spChg>
        <pc:spChg chg="add">
          <ac:chgData name="Michał Pyclik" userId="6d1d9512d460d1ef" providerId="LiveId" clId="{770F3274-B124-4594-884C-03E90879A41C}" dt="2021-02-23T16:23:36.827" v="1942" actId="26606"/>
          <ac:spMkLst>
            <pc:docMk/>
            <pc:sldMk cId="163805568" sldId="269"/>
            <ac:spMk id="97" creationId="{5298780A-33B9-4EA2-8F67-DE68AD62841B}"/>
          </ac:spMkLst>
        </pc:spChg>
        <pc:spChg chg="add">
          <ac:chgData name="Michał Pyclik" userId="6d1d9512d460d1ef" providerId="LiveId" clId="{770F3274-B124-4594-884C-03E90879A41C}" dt="2021-02-23T16:23:36.827" v="1942" actId="26606"/>
          <ac:spMkLst>
            <pc:docMk/>
            <pc:sldMk cId="163805568" sldId="269"/>
            <ac:spMk id="99" creationId="{7F488E8B-4E1E-4402-8935-D4E6C02615C7}"/>
          </ac:spMkLst>
        </pc:spChg>
        <pc:picChg chg="del">
          <ac:chgData name="Michał Pyclik" userId="6d1d9512d460d1ef" providerId="LiveId" clId="{770F3274-B124-4594-884C-03E90879A41C}" dt="2021-02-23T16:23:32.462" v="1941" actId="478"/>
          <ac:picMkLst>
            <pc:docMk/>
            <pc:sldMk cId="163805568" sldId="269"/>
            <ac:picMk id="86" creationId="{9C3A7F12-0168-4C6E-93AA-5A6ACF484F54}"/>
          </ac:picMkLst>
        </pc:picChg>
      </pc:sldChg>
      <pc:sldChg chg="modSp">
        <pc:chgData name="Michał Pyclik" userId="6d1d9512d460d1ef" providerId="LiveId" clId="{770F3274-B124-4594-884C-03E90879A41C}" dt="2021-02-23T16:12:46.204" v="1670" actId="12100"/>
        <pc:sldMkLst>
          <pc:docMk/>
          <pc:sldMk cId="3786083237" sldId="283"/>
        </pc:sldMkLst>
        <pc:graphicFrameChg chg="mod">
          <ac:chgData name="Michał Pyclik" userId="6d1d9512d460d1ef" providerId="LiveId" clId="{770F3274-B124-4594-884C-03E90879A41C}" dt="2021-02-23T16:12:46.204" v="1670" actId="12100"/>
          <ac:graphicFrameMkLst>
            <pc:docMk/>
            <pc:sldMk cId="3786083237" sldId="283"/>
            <ac:graphicFrameMk id="2" creationId="{9D30251B-198A-448C-B0CE-2DAE16F92312}"/>
          </ac:graphicFrameMkLst>
        </pc:graphicFrameChg>
      </pc:sldChg>
      <pc:sldChg chg="addSp delSp modSp mod">
        <pc:chgData name="Michał Pyclik" userId="6d1d9512d460d1ef" providerId="LiveId" clId="{770F3274-B124-4594-884C-03E90879A41C}" dt="2021-02-23T16:09:11.098" v="1474"/>
        <pc:sldMkLst>
          <pc:docMk/>
          <pc:sldMk cId="39300856" sldId="284"/>
        </pc:sldMkLst>
        <pc:spChg chg="mod">
          <ac:chgData name="Michał Pyclik" userId="6d1d9512d460d1ef" providerId="LiveId" clId="{770F3274-B124-4594-884C-03E90879A41C}" dt="2021-02-23T16:07:45.998" v="1357" actId="26606"/>
          <ac:spMkLst>
            <pc:docMk/>
            <pc:sldMk cId="39300856" sldId="284"/>
            <ac:spMk id="2" creationId="{4358A3FF-F177-4159-8663-8B3FAB10D6C5}"/>
          </ac:spMkLst>
        </pc:spChg>
        <pc:spChg chg="del">
          <ac:chgData name="Michał Pyclik" userId="6d1d9512d460d1ef" providerId="LiveId" clId="{770F3274-B124-4594-884C-03E90879A41C}" dt="2021-02-23T16:07:45.998" v="1357" actId="26606"/>
          <ac:spMkLst>
            <pc:docMk/>
            <pc:sldMk cId="39300856" sldId="284"/>
            <ac:spMk id="41" creationId="{85016AEC-0320-4ED0-8ECB-FE11DDDFE17A}"/>
          </ac:spMkLst>
        </pc:spChg>
        <pc:spChg chg="del">
          <ac:chgData name="Michał Pyclik" userId="6d1d9512d460d1ef" providerId="LiveId" clId="{770F3274-B124-4594-884C-03E90879A41C}" dt="2021-02-23T16:07:45.998" v="1357" actId="26606"/>
          <ac:spMkLst>
            <pc:docMk/>
            <pc:sldMk cId="39300856" sldId="284"/>
            <ac:spMk id="43" creationId="{CCB2C00A-E659-4691-AFB4-28255172920B}"/>
          </ac:spMkLst>
        </pc:spChg>
        <pc:spChg chg="del">
          <ac:chgData name="Michał Pyclik" userId="6d1d9512d460d1ef" providerId="LiveId" clId="{770F3274-B124-4594-884C-03E90879A41C}" dt="2021-02-23T16:07:45.998" v="1357" actId="26606"/>
          <ac:spMkLst>
            <pc:docMk/>
            <pc:sldMk cId="39300856" sldId="284"/>
            <ac:spMk id="45" creationId="{B78FD84C-74B5-451D-8F0A-1E19EC3D9DAC}"/>
          </ac:spMkLst>
        </pc:spChg>
        <pc:spChg chg="add">
          <ac:chgData name="Michał Pyclik" userId="6d1d9512d460d1ef" providerId="LiveId" clId="{770F3274-B124-4594-884C-03E90879A41C}" dt="2021-02-23T16:07:45.998" v="1357" actId="26606"/>
          <ac:spMkLst>
            <pc:docMk/>
            <pc:sldMk cId="39300856" sldId="284"/>
            <ac:spMk id="50" creationId="{955A2079-FA98-4876-80F0-72364A7D2EA4}"/>
          </ac:spMkLst>
        </pc:spChg>
        <pc:graphicFrameChg chg="mod modGraphic">
          <ac:chgData name="Michał Pyclik" userId="6d1d9512d460d1ef" providerId="LiveId" clId="{770F3274-B124-4594-884C-03E90879A41C}" dt="2021-02-23T16:09:11.098" v="1474"/>
          <ac:graphicFrameMkLst>
            <pc:docMk/>
            <pc:sldMk cId="39300856" sldId="284"/>
            <ac:graphicFrameMk id="6" creationId="{F09277A2-25A7-43A4-80C6-D79664AEEEE5}"/>
          </ac:graphicFrameMkLst>
        </pc:graphicFrameChg>
      </pc:sldChg>
      <pc:sldChg chg="del">
        <pc:chgData name="Michał Pyclik" userId="6d1d9512d460d1ef" providerId="LiveId" clId="{770F3274-B124-4594-884C-03E90879A41C}" dt="2021-02-23T16:11:15.419" v="1652" actId="47"/>
        <pc:sldMkLst>
          <pc:docMk/>
          <pc:sldMk cId="2033026073" sldId="285"/>
        </pc:sldMkLst>
      </pc:sldChg>
      <pc:sldChg chg="del">
        <pc:chgData name="Michał Pyclik" userId="6d1d9512d460d1ef" providerId="LiveId" clId="{770F3274-B124-4594-884C-03E90879A41C}" dt="2021-02-23T16:09:37.797" v="1477" actId="47"/>
        <pc:sldMkLst>
          <pc:docMk/>
          <pc:sldMk cId="2085891405" sldId="286"/>
        </pc:sldMkLst>
      </pc:sldChg>
      <pc:sldChg chg="addSp delSp modSp mod setBg setClrOvrMap">
        <pc:chgData name="Michał Pyclik" userId="6d1d9512d460d1ef" providerId="LiveId" clId="{770F3274-B124-4594-884C-03E90879A41C}" dt="2021-02-23T16:19:18.015" v="1778" actId="403"/>
        <pc:sldMkLst>
          <pc:docMk/>
          <pc:sldMk cId="3819317856" sldId="287"/>
        </pc:sldMkLst>
        <pc:spChg chg="mod">
          <ac:chgData name="Michał Pyclik" userId="6d1d9512d460d1ef" providerId="LiveId" clId="{770F3274-B124-4594-884C-03E90879A41C}" dt="2021-02-23T16:15:10.365" v="1714" actId="26606"/>
          <ac:spMkLst>
            <pc:docMk/>
            <pc:sldMk cId="3819317856" sldId="287"/>
            <ac:spMk id="2" creationId="{CAF01737-518B-4FF8-9E90-5C43C3F3688A}"/>
          </ac:spMkLst>
        </pc:spChg>
        <pc:spChg chg="mod ord">
          <ac:chgData name="Michał Pyclik" userId="6d1d9512d460d1ef" providerId="LiveId" clId="{770F3274-B124-4594-884C-03E90879A41C}" dt="2021-02-23T16:19:18.015" v="1778" actId="403"/>
          <ac:spMkLst>
            <pc:docMk/>
            <pc:sldMk cId="3819317856" sldId="287"/>
            <ac:spMk id="3" creationId="{1436EBC3-D4D5-4A89-9B48-F7A4500A65B7}"/>
          </ac:spMkLst>
        </pc:spChg>
        <pc:spChg chg="add">
          <ac:chgData name="Michał Pyclik" userId="6d1d9512d460d1ef" providerId="LiveId" clId="{770F3274-B124-4594-884C-03E90879A41C}" dt="2021-02-23T16:15:10.365" v="1714" actId="26606"/>
          <ac:spMkLst>
            <pc:docMk/>
            <pc:sldMk cId="3819317856" sldId="287"/>
            <ac:spMk id="69" creationId="{73C994B4-9721-4148-9EEC-6793CECDE8DD}"/>
          </ac:spMkLst>
        </pc:spChg>
        <pc:spChg chg="add">
          <ac:chgData name="Michał Pyclik" userId="6d1d9512d460d1ef" providerId="LiveId" clId="{770F3274-B124-4594-884C-03E90879A41C}" dt="2021-02-23T16:15:10.365" v="1714" actId="26606"/>
          <ac:spMkLst>
            <pc:docMk/>
            <pc:sldMk cId="3819317856" sldId="287"/>
            <ac:spMk id="71" creationId="{F9D95E49-763A-4886-B038-82F734740554}"/>
          </ac:spMkLst>
        </pc:spChg>
        <pc:spChg chg="add">
          <ac:chgData name="Michał Pyclik" userId="6d1d9512d460d1ef" providerId="LiveId" clId="{770F3274-B124-4594-884C-03E90879A41C}" dt="2021-02-23T16:15:10.365" v="1714" actId="26606"/>
          <ac:spMkLst>
            <pc:docMk/>
            <pc:sldMk cId="3819317856" sldId="287"/>
            <ac:spMk id="73" creationId="{99B60357-232D-4489-8786-BF4E4F74BA76}"/>
          </ac:spMkLst>
        </pc:spChg>
        <pc:spChg chg="add">
          <ac:chgData name="Michał Pyclik" userId="6d1d9512d460d1ef" providerId="LiveId" clId="{770F3274-B124-4594-884C-03E90879A41C}" dt="2021-02-23T16:15:10.365" v="1714" actId="26606"/>
          <ac:spMkLst>
            <pc:docMk/>
            <pc:sldMk cId="3819317856" sldId="287"/>
            <ac:spMk id="75" creationId="{28928A89-D0B3-42AC-80FB-CA7D445693CB}"/>
          </ac:spMkLst>
        </pc:spChg>
        <pc:spChg chg="del">
          <ac:chgData name="Michał Pyclik" userId="6d1d9512d460d1ef" providerId="LiveId" clId="{770F3274-B124-4594-884C-03E90879A41C}" dt="2021-02-23T16:15:10.365" v="1714" actId="26606"/>
          <ac:spMkLst>
            <pc:docMk/>
            <pc:sldMk cId="3819317856" sldId="287"/>
            <ac:spMk id="192" creationId="{357DD0D3-F869-46D0-944C-6EC60E19E351}"/>
          </ac:spMkLst>
        </pc:spChg>
        <pc:picChg chg="add mod">
          <ac:chgData name="Michał Pyclik" userId="6d1d9512d460d1ef" providerId="LiveId" clId="{770F3274-B124-4594-884C-03E90879A41C}" dt="2021-02-23T16:15:10.365" v="1714" actId="26606"/>
          <ac:picMkLst>
            <pc:docMk/>
            <pc:sldMk cId="3819317856" sldId="287"/>
            <ac:picMk id="5" creationId="{9DF13A43-A91F-410A-8148-977A30C35D8B}"/>
          </ac:picMkLst>
        </pc:picChg>
        <pc:picChg chg="del">
          <ac:chgData name="Michał Pyclik" userId="6d1d9512d460d1ef" providerId="LiveId" clId="{770F3274-B124-4594-884C-03E90879A41C}" dt="2021-02-23T16:15:02.918" v="1712" actId="478"/>
          <ac:picMkLst>
            <pc:docMk/>
            <pc:sldMk cId="3819317856" sldId="287"/>
            <ac:picMk id="1028" creationId="{40198F06-D04D-41FF-A4F2-B417765BD415}"/>
          </ac:picMkLst>
        </pc:picChg>
        <pc:cxnChg chg="add">
          <ac:chgData name="Michał Pyclik" userId="6d1d9512d460d1ef" providerId="LiveId" clId="{770F3274-B124-4594-884C-03E90879A41C}" dt="2021-02-23T16:15:10.365" v="1714" actId="26606"/>
          <ac:cxnSpMkLst>
            <pc:docMk/>
            <pc:sldMk cId="3819317856" sldId="287"/>
            <ac:cxnSpMk id="77" creationId="{F085D7B9-E066-4923-8CB7-294BF306296A}"/>
          </ac:cxnSpMkLst>
        </pc:cxnChg>
        <pc:cxnChg chg="add">
          <ac:chgData name="Michał Pyclik" userId="6d1d9512d460d1ef" providerId="LiveId" clId="{770F3274-B124-4594-884C-03E90879A41C}" dt="2021-02-23T16:15:10.365" v="1714" actId="26606"/>
          <ac:cxnSpMkLst>
            <pc:docMk/>
            <pc:sldMk cId="3819317856" sldId="287"/>
            <ac:cxnSpMk id="79" creationId="{25443840-A796-4C43-8DC1-1B738EFEC522}"/>
          </ac:cxnSpMkLst>
        </pc:cxnChg>
      </pc:sldChg>
      <pc:sldChg chg="modSp mod">
        <pc:chgData name="Michał Pyclik" userId="6d1d9512d460d1ef" providerId="LiveId" clId="{770F3274-B124-4594-884C-03E90879A41C}" dt="2021-02-23T16:22:00.127" v="1795" actId="20577"/>
        <pc:sldMkLst>
          <pc:docMk/>
          <pc:sldMk cId="1766253362" sldId="291"/>
        </pc:sldMkLst>
        <pc:spChg chg="mod">
          <ac:chgData name="Michał Pyclik" userId="6d1d9512d460d1ef" providerId="LiveId" clId="{770F3274-B124-4594-884C-03E90879A41C}" dt="2021-02-23T16:22:00.127" v="1795" actId="20577"/>
          <ac:spMkLst>
            <pc:docMk/>
            <pc:sldMk cId="1766253362" sldId="291"/>
            <ac:spMk id="3" creationId="{1436EBC3-D4D5-4A89-9B48-F7A4500A65B7}"/>
          </ac:spMkLst>
        </pc:spChg>
      </pc:sldChg>
      <pc:sldChg chg="addSp delSp modSp mod">
        <pc:chgData name="Michał Pyclik" userId="6d1d9512d460d1ef" providerId="LiveId" clId="{770F3274-B124-4594-884C-03E90879A41C}" dt="2021-02-23T16:04:17.344" v="1127" actId="6549"/>
        <pc:sldMkLst>
          <pc:docMk/>
          <pc:sldMk cId="4253730854" sldId="293"/>
        </pc:sldMkLst>
        <pc:spChg chg="mod">
          <ac:chgData name="Michał Pyclik" userId="6d1d9512d460d1ef" providerId="LiveId" clId="{770F3274-B124-4594-884C-03E90879A41C}" dt="2021-02-23T16:04:17.344" v="1127" actId="6549"/>
          <ac:spMkLst>
            <pc:docMk/>
            <pc:sldMk cId="4253730854" sldId="293"/>
            <ac:spMk id="3" creationId="{DB63770A-FD3D-4F81-816A-2DEB60991919}"/>
          </ac:spMkLst>
        </pc:spChg>
        <pc:spChg chg="add del mod">
          <ac:chgData name="Michał Pyclik" userId="6d1d9512d460d1ef" providerId="LiveId" clId="{770F3274-B124-4594-884C-03E90879A41C}" dt="2021-02-23T16:00:50.228" v="905" actId="478"/>
          <ac:spMkLst>
            <pc:docMk/>
            <pc:sldMk cId="4253730854" sldId="293"/>
            <ac:spMk id="4" creationId="{C01C16EA-4DA6-4CE8-B5D1-A282726A6F25}"/>
          </ac:spMkLst>
        </pc:spChg>
        <pc:spChg chg="del">
          <ac:chgData name="Michał Pyclik" userId="6d1d9512d460d1ef" providerId="LiveId" clId="{770F3274-B124-4594-884C-03E90879A41C}" dt="2021-02-23T16:00:48.361" v="904" actId="478"/>
          <ac:spMkLst>
            <pc:docMk/>
            <pc:sldMk cId="4253730854" sldId="293"/>
            <ac:spMk id="5" creationId="{E3120835-199C-4106-8FAF-5402545536CC}"/>
          </ac:spMkLst>
        </pc:spChg>
        <pc:spChg chg="del">
          <ac:chgData name="Michał Pyclik" userId="6d1d9512d460d1ef" providerId="LiveId" clId="{770F3274-B124-4594-884C-03E90879A41C}" dt="2021-02-23T16:00:55.689" v="906" actId="26606"/>
          <ac:spMkLst>
            <pc:docMk/>
            <pc:sldMk cId="4253730854" sldId="293"/>
            <ac:spMk id="85" creationId="{D55CD764-972B-4CA5-A885-53E55C63E174}"/>
          </ac:spMkLst>
        </pc:spChg>
        <pc:spChg chg="del">
          <ac:chgData name="Michał Pyclik" userId="6d1d9512d460d1ef" providerId="LiveId" clId="{770F3274-B124-4594-884C-03E90879A41C}" dt="2021-02-23T16:00:55.689" v="906" actId="26606"/>
          <ac:spMkLst>
            <pc:docMk/>
            <pc:sldMk cId="4253730854" sldId="293"/>
            <ac:spMk id="87" creationId="{34165AB3-7006-4430-BCE3-25476BE13322}"/>
          </ac:spMkLst>
        </pc:spChg>
        <pc:spChg chg="del">
          <ac:chgData name="Michał Pyclik" userId="6d1d9512d460d1ef" providerId="LiveId" clId="{770F3274-B124-4594-884C-03E90879A41C}" dt="2021-02-23T16:00:55.689" v="906" actId="26606"/>
          <ac:spMkLst>
            <pc:docMk/>
            <pc:sldMk cId="4253730854" sldId="293"/>
            <ac:spMk id="111" creationId="{E3E51905-F374-4E1A-97CF-B741584B74D5}"/>
          </ac:spMkLst>
        </pc:spChg>
        <pc:spChg chg="add">
          <ac:chgData name="Michał Pyclik" userId="6d1d9512d460d1ef" providerId="LiveId" clId="{770F3274-B124-4594-884C-03E90879A41C}" dt="2021-02-23T16:00:55.689" v="906" actId="26606"/>
          <ac:spMkLst>
            <pc:docMk/>
            <pc:sldMk cId="4253730854" sldId="293"/>
            <ac:spMk id="116" creationId="{081EA652-8C6A-4E69-BEB9-170809474553}"/>
          </ac:spMkLst>
        </pc:spChg>
        <pc:spChg chg="add">
          <ac:chgData name="Michał Pyclik" userId="6d1d9512d460d1ef" providerId="LiveId" clId="{770F3274-B124-4594-884C-03E90879A41C}" dt="2021-02-23T16:00:55.689" v="906" actId="26606"/>
          <ac:spMkLst>
            <pc:docMk/>
            <pc:sldMk cId="4253730854" sldId="293"/>
            <ac:spMk id="118" creationId="{5298780A-33B9-4EA2-8F67-DE68AD62841B}"/>
          </ac:spMkLst>
        </pc:spChg>
        <pc:spChg chg="add">
          <ac:chgData name="Michał Pyclik" userId="6d1d9512d460d1ef" providerId="LiveId" clId="{770F3274-B124-4594-884C-03E90879A41C}" dt="2021-02-23T16:00:55.689" v="906" actId="26606"/>
          <ac:spMkLst>
            <pc:docMk/>
            <pc:sldMk cId="4253730854" sldId="293"/>
            <ac:spMk id="120" creationId="{7F488E8B-4E1E-4402-8935-D4E6C02615C7}"/>
          </ac:spMkLst>
        </pc:spChg>
        <pc:grpChg chg="del">
          <ac:chgData name="Michał Pyclik" userId="6d1d9512d460d1ef" providerId="LiveId" clId="{770F3274-B124-4594-884C-03E90879A41C}" dt="2021-02-23T16:00:55.689" v="906" actId="26606"/>
          <ac:grpSpMkLst>
            <pc:docMk/>
            <pc:sldMk cId="4253730854" sldId="293"/>
            <ac:grpSpMk id="89" creationId="{C57F67D8-2BFF-4661-AFAF-E2CE8B7DCE81}"/>
          </ac:grpSpMkLst>
        </pc:grpChg>
      </pc:sldChg>
      <pc:sldChg chg="addSp delSp modSp mod setBg setClrOvrMap">
        <pc:chgData name="Michał Pyclik" userId="6d1d9512d460d1ef" providerId="LiveId" clId="{770F3274-B124-4594-884C-03E90879A41C}" dt="2021-02-23T16:24:24.565" v="1951" actId="1076"/>
        <pc:sldMkLst>
          <pc:docMk/>
          <pc:sldMk cId="4209463065" sldId="295"/>
        </pc:sldMkLst>
        <pc:spChg chg="del mod">
          <ac:chgData name="Michał Pyclik" userId="6d1d9512d460d1ef" providerId="LiveId" clId="{770F3274-B124-4594-884C-03E90879A41C}" dt="2021-02-23T16:23:50.169" v="1944" actId="478"/>
          <ac:spMkLst>
            <pc:docMk/>
            <pc:sldMk cId="4209463065" sldId="295"/>
            <ac:spMk id="2" creationId="{CAF01737-518B-4FF8-9E90-5C43C3F3688A}"/>
          </ac:spMkLst>
        </pc:spChg>
        <pc:spChg chg="mod ord">
          <ac:chgData name="Michał Pyclik" userId="6d1d9512d460d1ef" providerId="LiveId" clId="{770F3274-B124-4594-884C-03E90879A41C}" dt="2021-02-23T16:24:22.079" v="1950" actId="26606"/>
          <ac:spMkLst>
            <pc:docMk/>
            <pc:sldMk cId="4209463065" sldId="295"/>
            <ac:spMk id="3" creationId="{1436EBC3-D4D5-4A89-9B48-F7A4500A65B7}"/>
          </ac:spMkLst>
        </pc:spChg>
        <pc:spChg chg="add del mod">
          <ac:chgData name="Michał Pyclik" userId="6d1d9512d460d1ef" providerId="LiveId" clId="{770F3274-B124-4594-884C-03E90879A41C}" dt="2021-02-23T16:23:52.583" v="1945" actId="478"/>
          <ac:spMkLst>
            <pc:docMk/>
            <pc:sldMk cId="4209463065" sldId="295"/>
            <ac:spMk id="5" creationId="{5A839752-B6C1-47EB-9CC6-B1D41AC94512}"/>
          </ac:spMkLst>
        </pc:spChg>
        <pc:spChg chg="del">
          <ac:chgData name="Michał Pyclik" userId="6d1d9512d460d1ef" providerId="LiveId" clId="{770F3274-B124-4594-884C-03E90879A41C}" dt="2021-02-23T16:23:45.792" v="1943" actId="26606"/>
          <ac:spMkLst>
            <pc:docMk/>
            <pc:sldMk cId="4209463065" sldId="295"/>
            <ac:spMk id="89" creationId="{EA67B5B4-3A24-436E-B663-1B2EBFF8A0CD}"/>
          </ac:spMkLst>
        </pc:spChg>
        <pc:spChg chg="del">
          <ac:chgData name="Michał Pyclik" userId="6d1d9512d460d1ef" providerId="LiveId" clId="{770F3274-B124-4594-884C-03E90879A41C}" dt="2021-02-23T16:23:45.792" v="1943" actId="26606"/>
          <ac:spMkLst>
            <pc:docMk/>
            <pc:sldMk cId="4209463065" sldId="295"/>
            <ac:spMk id="91" creationId="{987FDF89-C993-41F4-A1B8-DBAFF16008A9}"/>
          </ac:spMkLst>
        </pc:spChg>
        <pc:spChg chg="del">
          <ac:chgData name="Michał Pyclik" userId="6d1d9512d460d1ef" providerId="LiveId" clId="{770F3274-B124-4594-884C-03E90879A41C}" dt="2021-02-23T16:23:45.792" v="1943" actId="26606"/>
          <ac:spMkLst>
            <pc:docMk/>
            <pc:sldMk cId="4209463065" sldId="295"/>
            <ac:spMk id="93" creationId="{64E585EA-75FD-4025-8270-F66A58A15CDA}"/>
          </ac:spMkLst>
        </pc:spChg>
        <pc:spChg chg="add del">
          <ac:chgData name="Michał Pyclik" userId="6d1d9512d460d1ef" providerId="LiveId" clId="{770F3274-B124-4594-884C-03E90879A41C}" dt="2021-02-23T16:24:06.403" v="1947" actId="26606"/>
          <ac:spMkLst>
            <pc:docMk/>
            <pc:sldMk cId="4209463065" sldId="295"/>
            <ac:spMk id="98" creationId="{081EA652-8C6A-4E69-BEB9-170809474553}"/>
          </ac:spMkLst>
        </pc:spChg>
        <pc:spChg chg="add del">
          <ac:chgData name="Michał Pyclik" userId="6d1d9512d460d1ef" providerId="LiveId" clId="{770F3274-B124-4594-884C-03E90879A41C}" dt="2021-02-23T16:24:06.403" v="1947" actId="26606"/>
          <ac:spMkLst>
            <pc:docMk/>
            <pc:sldMk cId="4209463065" sldId="295"/>
            <ac:spMk id="100" creationId="{5298780A-33B9-4EA2-8F67-DE68AD62841B}"/>
          </ac:spMkLst>
        </pc:spChg>
        <pc:spChg chg="add del">
          <ac:chgData name="Michał Pyclik" userId="6d1d9512d460d1ef" providerId="LiveId" clId="{770F3274-B124-4594-884C-03E90879A41C}" dt="2021-02-23T16:24:06.403" v="1947" actId="26606"/>
          <ac:spMkLst>
            <pc:docMk/>
            <pc:sldMk cId="4209463065" sldId="295"/>
            <ac:spMk id="102" creationId="{7F488E8B-4E1E-4402-8935-D4E6C02615C7}"/>
          </ac:spMkLst>
        </pc:spChg>
        <pc:spChg chg="add del">
          <ac:chgData name="Michał Pyclik" userId="6d1d9512d460d1ef" providerId="LiveId" clId="{770F3274-B124-4594-884C-03E90879A41C}" dt="2021-02-23T16:24:22.079" v="1950" actId="26606"/>
          <ac:spMkLst>
            <pc:docMk/>
            <pc:sldMk cId="4209463065" sldId="295"/>
            <ac:spMk id="135" creationId="{081EA652-8C6A-4E69-BEB9-170809474553}"/>
          </ac:spMkLst>
        </pc:spChg>
        <pc:spChg chg="add del">
          <ac:chgData name="Michał Pyclik" userId="6d1d9512d460d1ef" providerId="LiveId" clId="{770F3274-B124-4594-884C-03E90879A41C}" dt="2021-02-23T16:24:22.079" v="1950" actId="26606"/>
          <ac:spMkLst>
            <pc:docMk/>
            <pc:sldMk cId="4209463065" sldId="295"/>
            <ac:spMk id="137" creationId="{5298780A-33B9-4EA2-8F67-DE68AD62841B}"/>
          </ac:spMkLst>
        </pc:spChg>
        <pc:spChg chg="add del">
          <ac:chgData name="Michał Pyclik" userId="6d1d9512d460d1ef" providerId="LiveId" clId="{770F3274-B124-4594-884C-03E90879A41C}" dt="2021-02-23T16:24:22.079" v="1950" actId="26606"/>
          <ac:spMkLst>
            <pc:docMk/>
            <pc:sldMk cId="4209463065" sldId="295"/>
            <ac:spMk id="139" creationId="{7F488E8B-4E1E-4402-8935-D4E6C02615C7}"/>
          </ac:spMkLst>
        </pc:spChg>
        <pc:spChg chg="add">
          <ac:chgData name="Michał Pyclik" userId="6d1d9512d460d1ef" providerId="LiveId" clId="{770F3274-B124-4594-884C-03E90879A41C}" dt="2021-02-23T16:24:22.079" v="1950" actId="26606"/>
          <ac:spMkLst>
            <pc:docMk/>
            <pc:sldMk cId="4209463065" sldId="295"/>
            <ac:spMk id="192" creationId="{9427AF5F-9A0E-42B7-A252-FD64C9885F9C}"/>
          </ac:spMkLst>
        </pc:spChg>
        <pc:picChg chg="add mod ord">
          <ac:chgData name="Michał Pyclik" userId="6d1d9512d460d1ef" providerId="LiveId" clId="{770F3274-B124-4594-884C-03E90879A41C}" dt="2021-02-23T16:24:24.565" v="1951" actId="1076"/>
          <ac:picMkLst>
            <pc:docMk/>
            <pc:sldMk cId="4209463065" sldId="295"/>
            <ac:picMk id="1026" creationId="{F6D613D4-E53F-4EB5-A90A-79DD964EF620}"/>
          </ac:picMkLst>
        </pc:picChg>
      </pc:sldChg>
      <pc:sldChg chg="addSp delSp modSp mod setBg setClrOvrMap">
        <pc:chgData name="Michał Pyclik" userId="6d1d9512d460d1ef" providerId="LiveId" clId="{770F3274-B124-4594-884C-03E90879A41C}" dt="2021-02-23T15:57:43.885" v="522" actId="20577"/>
        <pc:sldMkLst>
          <pc:docMk/>
          <pc:sldMk cId="2322139948" sldId="299"/>
        </pc:sldMkLst>
        <pc:spChg chg="mod">
          <ac:chgData name="Michał Pyclik" userId="6d1d9512d460d1ef" providerId="LiveId" clId="{770F3274-B124-4594-884C-03E90879A41C}" dt="2021-02-23T15:57:43.885" v="522" actId="20577"/>
          <ac:spMkLst>
            <pc:docMk/>
            <pc:sldMk cId="2322139948" sldId="299"/>
            <ac:spMk id="3" creationId="{4B5461AA-E8EA-417D-BE93-092285967559}"/>
          </ac:spMkLst>
        </pc:spChg>
        <pc:spChg chg="del">
          <ac:chgData name="Michał Pyclik" userId="6d1d9512d460d1ef" providerId="LiveId" clId="{770F3274-B124-4594-884C-03E90879A41C}" dt="2021-02-23T15:49:20.731" v="55" actId="26606"/>
          <ac:spMkLst>
            <pc:docMk/>
            <pc:sldMk cId="2322139948" sldId="299"/>
            <ac:spMk id="43" creationId="{CB5DFCDA-694D-4637-8E9B-038575194349}"/>
          </ac:spMkLst>
        </pc:spChg>
        <pc:spChg chg="del">
          <ac:chgData name="Michał Pyclik" userId="6d1d9512d460d1ef" providerId="LiveId" clId="{770F3274-B124-4594-884C-03E90879A41C}" dt="2021-02-23T15:49:20.731" v="55" actId="26606"/>
          <ac:spMkLst>
            <pc:docMk/>
            <pc:sldMk cId="2322139948" sldId="299"/>
            <ac:spMk id="45" creationId="{E4DB276E-BFF1-43F5-AB90-7ABA4B9A919A}"/>
          </ac:spMkLst>
        </pc:spChg>
        <pc:spChg chg="add">
          <ac:chgData name="Michał Pyclik" userId="6d1d9512d460d1ef" providerId="LiveId" clId="{770F3274-B124-4594-884C-03E90879A41C}" dt="2021-02-23T15:49:20.731" v="55" actId="26606"/>
          <ac:spMkLst>
            <pc:docMk/>
            <pc:sldMk cId="2322139948" sldId="299"/>
            <ac:spMk id="50" creationId="{081EA652-8C6A-4E69-BEB9-170809474553}"/>
          </ac:spMkLst>
        </pc:spChg>
        <pc:spChg chg="add">
          <ac:chgData name="Michał Pyclik" userId="6d1d9512d460d1ef" providerId="LiveId" clId="{770F3274-B124-4594-884C-03E90879A41C}" dt="2021-02-23T15:49:20.731" v="55" actId="26606"/>
          <ac:spMkLst>
            <pc:docMk/>
            <pc:sldMk cId="2322139948" sldId="299"/>
            <ac:spMk id="52" creationId="{5298780A-33B9-4EA2-8F67-DE68AD62841B}"/>
          </ac:spMkLst>
        </pc:spChg>
        <pc:spChg chg="add">
          <ac:chgData name="Michał Pyclik" userId="6d1d9512d460d1ef" providerId="LiveId" clId="{770F3274-B124-4594-884C-03E90879A41C}" dt="2021-02-23T15:49:20.731" v="55" actId="26606"/>
          <ac:spMkLst>
            <pc:docMk/>
            <pc:sldMk cId="2322139948" sldId="299"/>
            <ac:spMk id="54" creationId="{7F488E8B-4E1E-4402-8935-D4E6C02615C7}"/>
          </ac:spMkLst>
        </pc:spChg>
      </pc:sldChg>
      <pc:sldChg chg="del">
        <pc:chgData name="Michał Pyclik" userId="6d1d9512d460d1ef" providerId="LiveId" clId="{770F3274-B124-4594-884C-03E90879A41C}" dt="2021-02-23T16:03:29.732" v="1049" actId="47"/>
        <pc:sldMkLst>
          <pc:docMk/>
          <pc:sldMk cId="955082639" sldId="300"/>
        </pc:sldMkLst>
      </pc:sldChg>
      <pc:sldChg chg="del">
        <pc:chgData name="Michał Pyclik" userId="6d1d9512d460d1ef" providerId="LiveId" clId="{770F3274-B124-4594-884C-03E90879A41C}" dt="2021-02-23T16:12:52.203" v="1671" actId="47"/>
        <pc:sldMkLst>
          <pc:docMk/>
          <pc:sldMk cId="4003962120" sldId="301"/>
        </pc:sldMkLst>
      </pc:sldChg>
      <pc:sldChg chg="del">
        <pc:chgData name="Michał Pyclik" userId="6d1d9512d460d1ef" providerId="LiveId" clId="{770F3274-B124-4594-884C-03E90879A41C}" dt="2021-02-23T16:12:52.203" v="1671" actId="47"/>
        <pc:sldMkLst>
          <pc:docMk/>
          <pc:sldMk cId="1880554700" sldId="302"/>
        </pc:sldMkLst>
      </pc:sldChg>
      <pc:sldChg chg="del">
        <pc:chgData name="Michał Pyclik" userId="6d1d9512d460d1ef" providerId="LiveId" clId="{770F3274-B124-4594-884C-03E90879A41C}" dt="2021-02-23T16:12:52.203" v="1671" actId="47"/>
        <pc:sldMkLst>
          <pc:docMk/>
          <pc:sldMk cId="3432387136" sldId="303"/>
        </pc:sldMkLst>
      </pc:sldChg>
      <pc:sldChg chg="del">
        <pc:chgData name="Michał Pyclik" userId="6d1d9512d460d1ef" providerId="LiveId" clId="{770F3274-B124-4594-884C-03E90879A41C}" dt="2021-02-23T16:12:52.203" v="1671" actId="47"/>
        <pc:sldMkLst>
          <pc:docMk/>
          <pc:sldMk cId="3060252300" sldId="304"/>
        </pc:sldMkLst>
      </pc:sldChg>
      <pc:sldChg chg="del">
        <pc:chgData name="Michał Pyclik" userId="6d1d9512d460d1ef" providerId="LiveId" clId="{770F3274-B124-4594-884C-03E90879A41C}" dt="2021-02-23T16:12:52.203" v="1671" actId="47"/>
        <pc:sldMkLst>
          <pc:docMk/>
          <pc:sldMk cId="4251997184" sldId="305"/>
        </pc:sldMkLst>
      </pc:sldChg>
      <pc:sldChg chg="modSp add mod">
        <pc:chgData name="Michał Pyclik" userId="6d1d9512d460d1ef" providerId="LiveId" clId="{770F3274-B124-4594-884C-03E90879A41C}" dt="2021-02-23T16:04:04.564" v="1114" actId="20577"/>
        <pc:sldMkLst>
          <pc:docMk/>
          <pc:sldMk cId="156028229" sldId="306"/>
        </pc:sldMkLst>
        <pc:spChg chg="mod">
          <ac:chgData name="Michał Pyclik" userId="6d1d9512d460d1ef" providerId="LiveId" clId="{770F3274-B124-4594-884C-03E90879A41C}" dt="2021-02-23T16:04:04.564" v="1114" actId="20577"/>
          <ac:spMkLst>
            <pc:docMk/>
            <pc:sldMk cId="156028229" sldId="306"/>
            <ac:spMk id="3" creationId="{DB63770A-FD3D-4F81-816A-2DEB60991919}"/>
          </ac:spMkLst>
        </pc:spChg>
      </pc:sldChg>
      <pc:sldChg chg="modSp add">
        <pc:chgData name="Michał Pyclik" userId="6d1d9512d460d1ef" providerId="LiveId" clId="{770F3274-B124-4594-884C-03E90879A41C}" dt="2021-02-23T16:10:49.475" v="1649" actId="20577"/>
        <pc:sldMkLst>
          <pc:docMk/>
          <pc:sldMk cId="1588675959" sldId="307"/>
        </pc:sldMkLst>
        <pc:graphicFrameChg chg="mod">
          <ac:chgData name="Michał Pyclik" userId="6d1d9512d460d1ef" providerId="LiveId" clId="{770F3274-B124-4594-884C-03E90879A41C}" dt="2021-02-23T16:10:49.475" v="1649" actId="20577"/>
          <ac:graphicFrameMkLst>
            <pc:docMk/>
            <pc:sldMk cId="1588675959" sldId="307"/>
            <ac:graphicFrameMk id="6" creationId="{F09277A2-25A7-43A4-80C6-D79664AEEEE5}"/>
          </ac:graphicFrameMkLst>
        </pc:graphicFrameChg>
      </pc:sldChg>
      <pc:sldChg chg="modSp add mod">
        <pc:chgData name="Michał Pyclik" userId="6d1d9512d460d1ef" providerId="LiveId" clId="{770F3274-B124-4594-884C-03E90879A41C}" dt="2021-02-23T16:11:32.248" v="1664" actId="14100"/>
        <pc:sldMkLst>
          <pc:docMk/>
          <pc:sldMk cId="4161338197" sldId="308"/>
        </pc:sldMkLst>
        <pc:graphicFrameChg chg="mod modGraphic">
          <ac:chgData name="Michał Pyclik" userId="6d1d9512d460d1ef" providerId="LiveId" clId="{770F3274-B124-4594-884C-03E90879A41C}" dt="2021-02-23T16:11:32.248" v="1664" actId="14100"/>
          <ac:graphicFrameMkLst>
            <pc:docMk/>
            <pc:sldMk cId="4161338197" sldId="308"/>
            <ac:graphicFrameMk id="6" creationId="{F09277A2-25A7-43A4-80C6-D79664AEEEE5}"/>
          </ac:graphicFrameMkLst>
        </pc:graphicFrameChg>
      </pc:sldChg>
      <pc:sldChg chg="addSp delSp modSp add mod">
        <pc:chgData name="Michał Pyclik" userId="6d1d9512d460d1ef" providerId="LiveId" clId="{770F3274-B124-4594-884C-03E90879A41C}" dt="2021-02-23T16:14:27.672" v="1691" actId="1076"/>
        <pc:sldMkLst>
          <pc:docMk/>
          <pc:sldMk cId="2922113532" sldId="309"/>
        </pc:sldMkLst>
        <pc:spChg chg="mod">
          <ac:chgData name="Michał Pyclik" userId="6d1d9512d460d1ef" providerId="LiveId" clId="{770F3274-B124-4594-884C-03E90879A41C}" dt="2021-02-23T16:14:27.672" v="1691" actId="1076"/>
          <ac:spMkLst>
            <pc:docMk/>
            <pc:sldMk cId="2922113532" sldId="309"/>
            <ac:spMk id="2" creationId="{CAF01737-518B-4FF8-9E90-5C43C3F3688A}"/>
          </ac:spMkLst>
        </pc:spChg>
        <pc:graphicFrameChg chg="del">
          <ac:chgData name="Michał Pyclik" userId="6d1d9512d460d1ef" providerId="LiveId" clId="{770F3274-B124-4594-884C-03E90879A41C}" dt="2021-02-23T16:13:46.249" v="1683" actId="478"/>
          <ac:graphicFrameMkLst>
            <pc:docMk/>
            <pc:sldMk cId="2922113532" sldId="309"/>
            <ac:graphicFrameMk id="5" creationId="{8A6F1CB6-2FB1-4CBA-B352-B14F3061A2C1}"/>
          </ac:graphicFrameMkLst>
        </pc:graphicFrameChg>
        <pc:graphicFrameChg chg="add mod">
          <ac:chgData name="Michał Pyclik" userId="6d1d9512d460d1ef" providerId="LiveId" clId="{770F3274-B124-4594-884C-03E90879A41C}" dt="2021-02-23T16:14:19.948" v="1689" actId="1076"/>
          <ac:graphicFrameMkLst>
            <pc:docMk/>
            <pc:sldMk cId="2922113532" sldId="309"/>
            <ac:graphicFrameMk id="7" creationId="{A32D8DB9-F2D7-47BA-9B1F-7ADD5A4343E4}"/>
          </ac:graphicFrameMkLst>
        </pc:graphicFrameChg>
      </pc:sldChg>
      <pc:sldChg chg="addSp delSp modSp add mod">
        <pc:chgData name="Michał Pyclik" userId="6d1d9512d460d1ef" providerId="LiveId" clId="{770F3274-B124-4594-884C-03E90879A41C}" dt="2021-02-23T16:19:33.305" v="1780" actId="27636"/>
        <pc:sldMkLst>
          <pc:docMk/>
          <pc:sldMk cId="4188092166" sldId="310"/>
        </pc:sldMkLst>
        <pc:spChg chg="del">
          <ac:chgData name="Michał Pyclik" userId="6d1d9512d460d1ef" providerId="LiveId" clId="{770F3274-B124-4594-884C-03E90879A41C}" dt="2021-02-23T16:17:00.275" v="1742" actId="478"/>
          <ac:spMkLst>
            <pc:docMk/>
            <pc:sldMk cId="4188092166" sldId="310"/>
            <ac:spMk id="2" creationId="{CAF01737-518B-4FF8-9E90-5C43C3F3688A}"/>
          </ac:spMkLst>
        </pc:spChg>
        <pc:spChg chg="mod">
          <ac:chgData name="Michał Pyclik" userId="6d1d9512d460d1ef" providerId="LiveId" clId="{770F3274-B124-4594-884C-03E90879A41C}" dt="2021-02-23T16:19:33.305" v="1780" actId="27636"/>
          <ac:spMkLst>
            <pc:docMk/>
            <pc:sldMk cId="4188092166" sldId="310"/>
            <ac:spMk id="3" creationId="{1436EBC3-D4D5-4A89-9B48-F7A4500A65B7}"/>
          </ac:spMkLst>
        </pc:spChg>
        <pc:spChg chg="add del mod">
          <ac:chgData name="Michał Pyclik" userId="6d1d9512d460d1ef" providerId="LiveId" clId="{770F3274-B124-4594-884C-03E90879A41C}" dt="2021-02-23T16:17:03.335" v="1743" actId="478"/>
          <ac:spMkLst>
            <pc:docMk/>
            <pc:sldMk cId="4188092166" sldId="310"/>
            <ac:spMk id="6" creationId="{A880454B-BEB8-4D36-8694-09C19C542C89}"/>
          </ac:spMkLst>
        </pc:spChg>
      </pc:sldChg>
      <pc:sldChg chg="modSp add mod">
        <pc:chgData name="Michał Pyclik" userId="6d1d9512d460d1ef" providerId="LiveId" clId="{770F3274-B124-4594-884C-03E90879A41C}" dt="2021-02-23T16:19:08.995" v="1773" actId="108"/>
        <pc:sldMkLst>
          <pc:docMk/>
          <pc:sldMk cId="3897725664" sldId="311"/>
        </pc:sldMkLst>
        <pc:spChg chg="mod">
          <ac:chgData name="Michał Pyclik" userId="6d1d9512d460d1ef" providerId="LiveId" clId="{770F3274-B124-4594-884C-03E90879A41C}" dt="2021-02-23T16:19:08.995" v="1773" actId="108"/>
          <ac:spMkLst>
            <pc:docMk/>
            <pc:sldMk cId="3897725664" sldId="311"/>
            <ac:spMk id="3" creationId="{1436EBC3-D4D5-4A89-9B48-F7A4500A65B7}"/>
          </ac:spMkLst>
        </pc:spChg>
      </pc:sldChg>
    </pc:docChg>
  </pc:docChgLst>
</pc:chgInfo>
</file>

<file path=ppt/diagrams/_rels/data5.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5.png"/><Relationship Id="rId7" Type="http://schemas.openxmlformats.org/officeDocument/2006/relationships/image" Target="../media/image7.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4.png"/><Relationship Id="rId6" Type="http://schemas.openxmlformats.org/officeDocument/2006/relationships/image" Target="../media/image7.svg"/><Relationship Id="rId11"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8.png"/></Relationships>
</file>

<file path=ppt/diagrams/_rels/drawing5.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5.png"/><Relationship Id="rId7" Type="http://schemas.openxmlformats.org/officeDocument/2006/relationships/image" Target="../media/image7.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4.png"/><Relationship Id="rId6" Type="http://schemas.openxmlformats.org/officeDocument/2006/relationships/image" Target="../media/image7.svg"/><Relationship Id="rId11"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50010E-0E61-4FD0-8F52-5E15081E9B87}"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pl-PL"/>
        </a:p>
      </dgm:t>
    </dgm:pt>
    <dgm:pt modelId="{F50C33F2-E1F4-4F0A-AE17-06F704849578}">
      <dgm:prSet phldrT="[Tekst]"/>
      <dgm:spPr/>
      <dgm:t>
        <a:bodyPr/>
        <a:lstStyle/>
        <a:p>
          <a:r>
            <a:rPr lang="pl-PL"/>
            <a:t>Etap 1</a:t>
          </a:r>
          <a:endParaRPr lang="pl-PL" dirty="0"/>
        </a:p>
      </dgm:t>
    </dgm:pt>
    <dgm:pt modelId="{5A277ACE-B3C0-4B9D-86A0-BBE30FC444C9}" type="parTrans" cxnId="{F7B432E9-CED4-4F18-A0F1-CC0433B6DA0E}">
      <dgm:prSet/>
      <dgm:spPr/>
      <dgm:t>
        <a:bodyPr/>
        <a:lstStyle/>
        <a:p>
          <a:endParaRPr lang="pl-PL" sz="1600"/>
        </a:p>
      </dgm:t>
    </dgm:pt>
    <dgm:pt modelId="{8EB30DB8-3966-4553-B900-25457D61099C}" type="sibTrans" cxnId="{F7B432E9-CED4-4F18-A0F1-CC0433B6DA0E}">
      <dgm:prSet/>
      <dgm:spPr/>
      <dgm:t>
        <a:bodyPr/>
        <a:lstStyle/>
        <a:p>
          <a:endParaRPr lang="pl-PL"/>
        </a:p>
      </dgm:t>
    </dgm:pt>
    <dgm:pt modelId="{EB2FAE0B-C33C-4DBB-9595-711C36489362}">
      <dgm:prSet phldrT="[Tekst]"/>
      <dgm:spPr/>
      <dgm:t>
        <a:bodyPr/>
        <a:lstStyle/>
        <a:p>
          <a:r>
            <a:rPr lang="pl-PL" dirty="0"/>
            <a:t>W oparciu o prezentacje nauczyciela, zapoznanie klasy z tematyką </a:t>
          </a:r>
          <a:r>
            <a:rPr lang="pl-PL" dirty="0" smtClean="0"/>
            <a:t>dotyczącą </a:t>
          </a:r>
          <a:r>
            <a:rPr lang="pl-PL" dirty="0" smtClean="0"/>
            <a:t>budowy elektrowni wiatrowych</a:t>
          </a:r>
          <a:endParaRPr lang="pl-PL" dirty="0"/>
        </a:p>
      </dgm:t>
    </dgm:pt>
    <dgm:pt modelId="{21B9F6B2-1C5D-4921-9C6D-836C684086C8}" type="parTrans" cxnId="{3B4C82F1-CC67-41A9-9F64-CA681F4AADD9}">
      <dgm:prSet/>
      <dgm:spPr/>
      <dgm:t>
        <a:bodyPr/>
        <a:lstStyle/>
        <a:p>
          <a:endParaRPr lang="pl-PL"/>
        </a:p>
      </dgm:t>
    </dgm:pt>
    <dgm:pt modelId="{AF3B9E82-5B03-44C3-9D4A-4C78794AF75C}" type="sibTrans" cxnId="{3B4C82F1-CC67-41A9-9F64-CA681F4AADD9}">
      <dgm:prSet/>
      <dgm:spPr/>
      <dgm:t>
        <a:bodyPr/>
        <a:lstStyle/>
        <a:p>
          <a:endParaRPr lang="pl-PL"/>
        </a:p>
      </dgm:t>
    </dgm:pt>
    <dgm:pt modelId="{64E94B12-6ACA-46F2-8AEC-2A3A9F0F33AC}">
      <dgm:prSet phldrT="[Tekst]"/>
      <dgm:spPr/>
      <dgm:t>
        <a:bodyPr/>
        <a:lstStyle/>
        <a:p>
          <a:r>
            <a:rPr lang="pl-PL" dirty="0"/>
            <a:t>Jej celem jest też wskazania źródeł wiedzy. </a:t>
          </a:r>
        </a:p>
      </dgm:t>
    </dgm:pt>
    <dgm:pt modelId="{2C341D8E-D226-42C1-B421-FE0880E92484}" type="parTrans" cxnId="{E121CA38-8A0E-4C1F-849D-B9F069009385}">
      <dgm:prSet/>
      <dgm:spPr/>
      <dgm:t>
        <a:bodyPr/>
        <a:lstStyle/>
        <a:p>
          <a:endParaRPr lang="pl-PL"/>
        </a:p>
      </dgm:t>
    </dgm:pt>
    <dgm:pt modelId="{764EBE39-DD5C-4189-B4A9-82C00014B71B}" type="sibTrans" cxnId="{E121CA38-8A0E-4C1F-849D-B9F069009385}">
      <dgm:prSet/>
      <dgm:spPr/>
      <dgm:t>
        <a:bodyPr/>
        <a:lstStyle/>
        <a:p>
          <a:endParaRPr lang="pl-PL"/>
        </a:p>
      </dgm:t>
    </dgm:pt>
    <dgm:pt modelId="{B8EAE0C1-F869-4CE2-B865-28DD881C2C70}">
      <dgm:prSet phldrT="[Tekst]"/>
      <dgm:spPr/>
      <dgm:t>
        <a:bodyPr/>
        <a:lstStyle/>
        <a:p>
          <a:r>
            <a:rPr lang="pl-PL" dirty="0"/>
            <a:t>Etap 2</a:t>
          </a:r>
        </a:p>
      </dgm:t>
    </dgm:pt>
    <dgm:pt modelId="{8E641EE7-663B-4C8E-A461-20106238AD11}" type="parTrans" cxnId="{AF60ED82-E2E9-4CE2-A64E-B7997B032FA3}">
      <dgm:prSet/>
      <dgm:spPr/>
      <dgm:t>
        <a:bodyPr/>
        <a:lstStyle/>
        <a:p>
          <a:endParaRPr lang="pl-PL"/>
        </a:p>
      </dgm:t>
    </dgm:pt>
    <dgm:pt modelId="{A2C664AD-FBD1-478C-AC05-DAF71F64C40F}" type="sibTrans" cxnId="{AF60ED82-E2E9-4CE2-A64E-B7997B032FA3}">
      <dgm:prSet/>
      <dgm:spPr/>
      <dgm:t>
        <a:bodyPr/>
        <a:lstStyle/>
        <a:p>
          <a:endParaRPr lang="pl-PL"/>
        </a:p>
      </dgm:t>
    </dgm:pt>
    <dgm:pt modelId="{71B95AA0-C9A8-47F7-9210-C821A20B1225}">
      <dgm:prSet phldrT="[Tekst]"/>
      <dgm:spPr/>
      <dgm:t>
        <a:bodyPr/>
        <a:lstStyle/>
        <a:p>
          <a:r>
            <a:rPr lang="pl-PL" dirty="0"/>
            <a:t>Podzielenie klasy na </a:t>
          </a:r>
          <a:r>
            <a:rPr lang="pl-PL" dirty="0" smtClean="0"/>
            <a:t> </a:t>
          </a:r>
          <a:r>
            <a:rPr lang="pl-PL" dirty="0"/>
            <a:t>grupy. Każda z nich opracuje jedną </a:t>
          </a:r>
          <a:r>
            <a:rPr lang="pl-PL" dirty="0" smtClean="0"/>
            <a:t>prezentację </a:t>
          </a:r>
          <a:r>
            <a:rPr lang="pl-PL" dirty="0" smtClean="0"/>
            <a:t>na ten sam temat. </a:t>
          </a:r>
          <a:endParaRPr lang="pl-PL" dirty="0"/>
        </a:p>
      </dgm:t>
    </dgm:pt>
    <dgm:pt modelId="{C50B9853-45B1-4F48-A42F-579A7BA78614}" type="parTrans" cxnId="{56EF67D8-28F6-48BE-8631-CFCA5C16856E}">
      <dgm:prSet/>
      <dgm:spPr/>
      <dgm:t>
        <a:bodyPr/>
        <a:lstStyle/>
        <a:p>
          <a:endParaRPr lang="pl-PL"/>
        </a:p>
      </dgm:t>
    </dgm:pt>
    <dgm:pt modelId="{0AEB561E-74DC-4A78-A9BC-D418A00B2AE7}" type="sibTrans" cxnId="{56EF67D8-28F6-48BE-8631-CFCA5C16856E}">
      <dgm:prSet/>
      <dgm:spPr/>
      <dgm:t>
        <a:bodyPr/>
        <a:lstStyle/>
        <a:p>
          <a:endParaRPr lang="pl-PL"/>
        </a:p>
      </dgm:t>
    </dgm:pt>
    <dgm:pt modelId="{44585B5D-B93F-4300-B7BA-72B02E063A16}">
      <dgm:prSet phldrT="[Tekst]"/>
      <dgm:spPr/>
      <dgm:t>
        <a:bodyPr/>
        <a:lstStyle/>
        <a:p>
          <a:r>
            <a:rPr lang="pl-PL" dirty="0"/>
            <a:t>Omówienie z grupami przydzielonego im tematu. Pomoc w zaplanowaniu  pracy. </a:t>
          </a:r>
        </a:p>
      </dgm:t>
    </dgm:pt>
    <dgm:pt modelId="{0ED49EA9-CF66-4302-AAE3-DD505CCF319B}" type="parTrans" cxnId="{7986CC73-5AAA-4042-8F87-A6D0F5772C68}">
      <dgm:prSet/>
      <dgm:spPr/>
      <dgm:t>
        <a:bodyPr/>
        <a:lstStyle/>
        <a:p>
          <a:endParaRPr lang="pl-PL"/>
        </a:p>
      </dgm:t>
    </dgm:pt>
    <dgm:pt modelId="{5F9B0743-76DC-4371-B88F-FFF4A015975B}" type="sibTrans" cxnId="{7986CC73-5AAA-4042-8F87-A6D0F5772C68}">
      <dgm:prSet/>
      <dgm:spPr/>
      <dgm:t>
        <a:bodyPr/>
        <a:lstStyle/>
        <a:p>
          <a:endParaRPr lang="pl-PL"/>
        </a:p>
      </dgm:t>
    </dgm:pt>
    <dgm:pt modelId="{6F1EAF7C-98AE-465C-98FC-A32952CD89BC}">
      <dgm:prSet phldrT="[Tekst]"/>
      <dgm:spPr/>
      <dgm:t>
        <a:bodyPr/>
        <a:lstStyle/>
        <a:p>
          <a:r>
            <a:rPr lang="pl-PL" dirty="0"/>
            <a:t>Prezentacja nauczyciela ma naprowadzić uczniów na poprawne tezy, jakie powinni zawrzeć w swojej pracy.</a:t>
          </a:r>
        </a:p>
      </dgm:t>
    </dgm:pt>
    <dgm:pt modelId="{0BCB80AE-7728-4783-B980-4ED33DD72555}" type="parTrans" cxnId="{CD2E39A7-2545-4CDA-B255-D1718938EED7}">
      <dgm:prSet/>
      <dgm:spPr/>
      <dgm:t>
        <a:bodyPr/>
        <a:lstStyle/>
        <a:p>
          <a:endParaRPr lang="pl-PL"/>
        </a:p>
      </dgm:t>
    </dgm:pt>
    <dgm:pt modelId="{3BB0021A-C9AE-48BB-BC3C-3B4102AB0A71}" type="sibTrans" cxnId="{CD2E39A7-2545-4CDA-B255-D1718938EED7}">
      <dgm:prSet/>
      <dgm:spPr/>
      <dgm:t>
        <a:bodyPr/>
        <a:lstStyle/>
        <a:p>
          <a:endParaRPr lang="pl-PL"/>
        </a:p>
      </dgm:t>
    </dgm:pt>
    <dgm:pt modelId="{534139B3-0104-4042-B92B-973A33C11501}">
      <dgm:prSet phldrT="[Tekst]"/>
      <dgm:spPr/>
      <dgm:t>
        <a:bodyPr/>
        <a:lstStyle/>
        <a:p>
          <a:r>
            <a:rPr lang="pl-PL" dirty="0"/>
            <a:t>Omówienie oczekiwanej zawartości prezentacji w kontekście </a:t>
          </a:r>
          <a:r>
            <a:rPr lang="pl-PL" dirty="0" smtClean="0"/>
            <a:t>wybranej </a:t>
          </a:r>
          <a:r>
            <a:rPr lang="pl-PL" dirty="0" smtClean="0"/>
            <a:t>elektrowni wiatrowej.</a:t>
          </a:r>
          <a:endParaRPr lang="pl-PL" dirty="0"/>
        </a:p>
      </dgm:t>
    </dgm:pt>
    <dgm:pt modelId="{07F7F481-D615-4963-9910-591046823C93}" type="parTrans" cxnId="{53DA5613-8F84-4431-BC88-C0D6933772CC}">
      <dgm:prSet/>
      <dgm:spPr/>
      <dgm:t>
        <a:bodyPr/>
        <a:lstStyle/>
        <a:p>
          <a:endParaRPr lang="pl-PL"/>
        </a:p>
      </dgm:t>
    </dgm:pt>
    <dgm:pt modelId="{B1B7293F-DDFE-4CDB-87C8-CF0002605E08}" type="sibTrans" cxnId="{53DA5613-8F84-4431-BC88-C0D6933772CC}">
      <dgm:prSet/>
      <dgm:spPr/>
      <dgm:t>
        <a:bodyPr/>
        <a:lstStyle/>
        <a:p>
          <a:endParaRPr lang="pl-PL"/>
        </a:p>
      </dgm:t>
    </dgm:pt>
    <dgm:pt modelId="{5C9B7420-5441-4C79-BE06-575412E9EFCB}">
      <dgm:prSet phldrT="[Tekst]"/>
      <dgm:spPr/>
      <dgm:t>
        <a:bodyPr/>
        <a:lstStyle/>
        <a:p>
          <a:r>
            <a:rPr lang="pl-PL"/>
            <a:t>Prezentacje zostaną zaprezentowane na forum klasy i będą punktem wyjścia do późniejszej dyskusji. </a:t>
          </a:r>
          <a:endParaRPr lang="pl-PL" dirty="0"/>
        </a:p>
      </dgm:t>
    </dgm:pt>
    <dgm:pt modelId="{B87E68D2-30BA-4DC8-8D38-8E9183B68B0B}" type="parTrans" cxnId="{221AB3D2-0569-48D6-9105-827194675955}">
      <dgm:prSet/>
      <dgm:spPr/>
      <dgm:t>
        <a:bodyPr/>
        <a:lstStyle/>
        <a:p>
          <a:endParaRPr lang="pl-PL"/>
        </a:p>
      </dgm:t>
    </dgm:pt>
    <dgm:pt modelId="{769C7394-259B-40F9-AD90-ACED733D429B}" type="sibTrans" cxnId="{221AB3D2-0569-48D6-9105-827194675955}">
      <dgm:prSet/>
      <dgm:spPr/>
      <dgm:t>
        <a:bodyPr/>
        <a:lstStyle/>
        <a:p>
          <a:endParaRPr lang="pl-PL"/>
        </a:p>
      </dgm:t>
    </dgm:pt>
    <dgm:pt modelId="{AFD94F06-FAF5-4467-BC83-712945F6D132}" type="pres">
      <dgm:prSet presAssocID="{3A50010E-0E61-4FD0-8F52-5E15081E9B87}" presName="vert0" presStyleCnt="0">
        <dgm:presLayoutVars>
          <dgm:dir/>
          <dgm:animOne val="branch"/>
          <dgm:animLvl val="lvl"/>
        </dgm:presLayoutVars>
      </dgm:prSet>
      <dgm:spPr/>
      <dgm:t>
        <a:bodyPr/>
        <a:lstStyle/>
        <a:p>
          <a:endParaRPr lang="pl-PL"/>
        </a:p>
      </dgm:t>
    </dgm:pt>
    <dgm:pt modelId="{575391F0-93A9-4425-AE3B-4BEA3669C710}" type="pres">
      <dgm:prSet presAssocID="{F50C33F2-E1F4-4F0A-AE17-06F704849578}" presName="thickLine" presStyleLbl="alignNode1" presStyleIdx="0" presStyleCnt="2"/>
      <dgm:spPr/>
    </dgm:pt>
    <dgm:pt modelId="{5EC8A3CC-731A-4AA2-9B18-6AC6950FFF25}" type="pres">
      <dgm:prSet presAssocID="{F50C33F2-E1F4-4F0A-AE17-06F704849578}" presName="horz1" presStyleCnt="0"/>
      <dgm:spPr/>
    </dgm:pt>
    <dgm:pt modelId="{BE69937E-4D4B-4654-ADE7-2911A4BBC699}" type="pres">
      <dgm:prSet presAssocID="{F50C33F2-E1F4-4F0A-AE17-06F704849578}" presName="tx1" presStyleLbl="revTx" presStyleIdx="0" presStyleCnt="9"/>
      <dgm:spPr/>
      <dgm:t>
        <a:bodyPr/>
        <a:lstStyle/>
        <a:p>
          <a:endParaRPr lang="pl-PL"/>
        </a:p>
      </dgm:t>
    </dgm:pt>
    <dgm:pt modelId="{29D5C017-E8F7-4212-9145-8014706B0AD0}" type="pres">
      <dgm:prSet presAssocID="{F50C33F2-E1F4-4F0A-AE17-06F704849578}" presName="vert1" presStyleCnt="0"/>
      <dgm:spPr/>
    </dgm:pt>
    <dgm:pt modelId="{1418A11A-C710-4090-8CB3-31FA7F63AF87}" type="pres">
      <dgm:prSet presAssocID="{EB2FAE0B-C33C-4DBB-9595-711C36489362}" presName="vertSpace2a" presStyleCnt="0"/>
      <dgm:spPr/>
    </dgm:pt>
    <dgm:pt modelId="{96F47A11-1715-41AA-AD80-92356F57D537}" type="pres">
      <dgm:prSet presAssocID="{EB2FAE0B-C33C-4DBB-9595-711C36489362}" presName="horz2" presStyleCnt="0"/>
      <dgm:spPr/>
    </dgm:pt>
    <dgm:pt modelId="{538FC5B5-73F0-4B21-A80E-C522227751F9}" type="pres">
      <dgm:prSet presAssocID="{EB2FAE0B-C33C-4DBB-9595-711C36489362}" presName="horzSpace2" presStyleCnt="0"/>
      <dgm:spPr/>
    </dgm:pt>
    <dgm:pt modelId="{A7E94BA6-59A1-4411-80E3-6F83E0AB3E76}" type="pres">
      <dgm:prSet presAssocID="{EB2FAE0B-C33C-4DBB-9595-711C36489362}" presName="tx2" presStyleLbl="revTx" presStyleIdx="1" presStyleCnt="9"/>
      <dgm:spPr/>
      <dgm:t>
        <a:bodyPr/>
        <a:lstStyle/>
        <a:p>
          <a:endParaRPr lang="pl-PL"/>
        </a:p>
      </dgm:t>
    </dgm:pt>
    <dgm:pt modelId="{325A29EA-E3F0-4C38-966A-A8562749EDCE}" type="pres">
      <dgm:prSet presAssocID="{EB2FAE0B-C33C-4DBB-9595-711C36489362}" presName="vert2" presStyleCnt="0"/>
      <dgm:spPr/>
    </dgm:pt>
    <dgm:pt modelId="{44FE26E9-C4A8-4AC3-986F-E0E275B2E387}" type="pres">
      <dgm:prSet presAssocID="{EB2FAE0B-C33C-4DBB-9595-711C36489362}" presName="thinLine2b" presStyleLbl="callout" presStyleIdx="0" presStyleCnt="7"/>
      <dgm:spPr/>
    </dgm:pt>
    <dgm:pt modelId="{39B8B538-670D-4552-AD44-973413E52536}" type="pres">
      <dgm:prSet presAssocID="{EB2FAE0B-C33C-4DBB-9595-711C36489362}" presName="vertSpace2b" presStyleCnt="0"/>
      <dgm:spPr/>
    </dgm:pt>
    <dgm:pt modelId="{7D3C3B2E-8E49-4B65-86B9-C6F974D0A406}" type="pres">
      <dgm:prSet presAssocID="{6F1EAF7C-98AE-465C-98FC-A32952CD89BC}" presName="horz2" presStyleCnt="0"/>
      <dgm:spPr/>
    </dgm:pt>
    <dgm:pt modelId="{496E0915-83FB-4FF2-B985-799AB3EFBDC4}" type="pres">
      <dgm:prSet presAssocID="{6F1EAF7C-98AE-465C-98FC-A32952CD89BC}" presName="horzSpace2" presStyleCnt="0"/>
      <dgm:spPr/>
    </dgm:pt>
    <dgm:pt modelId="{27E35473-CD56-48E4-9FF6-E849CFBD1603}" type="pres">
      <dgm:prSet presAssocID="{6F1EAF7C-98AE-465C-98FC-A32952CD89BC}" presName="tx2" presStyleLbl="revTx" presStyleIdx="2" presStyleCnt="9"/>
      <dgm:spPr/>
      <dgm:t>
        <a:bodyPr/>
        <a:lstStyle/>
        <a:p>
          <a:endParaRPr lang="pl-PL"/>
        </a:p>
      </dgm:t>
    </dgm:pt>
    <dgm:pt modelId="{6495A211-E706-4F2F-AAF9-1AB2565EE606}" type="pres">
      <dgm:prSet presAssocID="{6F1EAF7C-98AE-465C-98FC-A32952CD89BC}" presName="vert2" presStyleCnt="0"/>
      <dgm:spPr/>
    </dgm:pt>
    <dgm:pt modelId="{12C32801-722A-486C-A707-3F6F71D5BB93}" type="pres">
      <dgm:prSet presAssocID="{6F1EAF7C-98AE-465C-98FC-A32952CD89BC}" presName="thinLine2b" presStyleLbl="callout" presStyleIdx="1" presStyleCnt="7"/>
      <dgm:spPr/>
    </dgm:pt>
    <dgm:pt modelId="{30BBD38D-811B-4DF2-BE61-CA3724F8A91E}" type="pres">
      <dgm:prSet presAssocID="{6F1EAF7C-98AE-465C-98FC-A32952CD89BC}" presName="vertSpace2b" presStyleCnt="0"/>
      <dgm:spPr/>
    </dgm:pt>
    <dgm:pt modelId="{184F5E48-6964-40FF-A090-092CDE28BFC1}" type="pres">
      <dgm:prSet presAssocID="{64E94B12-6ACA-46F2-8AEC-2A3A9F0F33AC}" presName="horz2" presStyleCnt="0"/>
      <dgm:spPr/>
    </dgm:pt>
    <dgm:pt modelId="{5A65EA3F-04EC-4F17-92FD-06D861BE68C1}" type="pres">
      <dgm:prSet presAssocID="{64E94B12-6ACA-46F2-8AEC-2A3A9F0F33AC}" presName="horzSpace2" presStyleCnt="0"/>
      <dgm:spPr/>
    </dgm:pt>
    <dgm:pt modelId="{90E1C5AD-FD6A-4FD6-9B2F-D14C1B079868}" type="pres">
      <dgm:prSet presAssocID="{64E94B12-6ACA-46F2-8AEC-2A3A9F0F33AC}" presName="tx2" presStyleLbl="revTx" presStyleIdx="3" presStyleCnt="9"/>
      <dgm:spPr/>
      <dgm:t>
        <a:bodyPr/>
        <a:lstStyle/>
        <a:p>
          <a:endParaRPr lang="pl-PL"/>
        </a:p>
      </dgm:t>
    </dgm:pt>
    <dgm:pt modelId="{DD77F164-F07D-4029-A390-5E9892EE098D}" type="pres">
      <dgm:prSet presAssocID="{64E94B12-6ACA-46F2-8AEC-2A3A9F0F33AC}" presName="vert2" presStyleCnt="0"/>
      <dgm:spPr/>
    </dgm:pt>
    <dgm:pt modelId="{F5120DB5-94F2-423C-8632-170AB30A1A71}" type="pres">
      <dgm:prSet presAssocID="{64E94B12-6ACA-46F2-8AEC-2A3A9F0F33AC}" presName="thinLine2b" presStyleLbl="callout" presStyleIdx="2" presStyleCnt="7"/>
      <dgm:spPr/>
    </dgm:pt>
    <dgm:pt modelId="{86E66643-2B82-4C49-898C-FE39F9BFFA91}" type="pres">
      <dgm:prSet presAssocID="{64E94B12-6ACA-46F2-8AEC-2A3A9F0F33AC}" presName="vertSpace2b" presStyleCnt="0"/>
      <dgm:spPr/>
    </dgm:pt>
    <dgm:pt modelId="{3D8530F6-88AF-421A-81C7-A9A390D2AA80}" type="pres">
      <dgm:prSet presAssocID="{B8EAE0C1-F869-4CE2-B865-28DD881C2C70}" presName="thickLine" presStyleLbl="alignNode1" presStyleIdx="1" presStyleCnt="2"/>
      <dgm:spPr/>
    </dgm:pt>
    <dgm:pt modelId="{5B310846-AAD8-48C3-8B29-4C01044335F4}" type="pres">
      <dgm:prSet presAssocID="{B8EAE0C1-F869-4CE2-B865-28DD881C2C70}" presName="horz1" presStyleCnt="0"/>
      <dgm:spPr/>
    </dgm:pt>
    <dgm:pt modelId="{027FCF68-2617-40E7-98E7-729249842E1C}" type="pres">
      <dgm:prSet presAssocID="{B8EAE0C1-F869-4CE2-B865-28DD881C2C70}" presName="tx1" presStyleLbl="revTx" presStyleIdx="4" presStyleCnt="9"/>
      <dgm:spPr/>
      <dgm:t>
        <a:bodyPr/>
        <a:lstStyle/>
        <a:p>
          <a:endParaRPr lang="pl-PL"/>
        </a:p>
      </dgm:t>
    </dgm:pt>
    <dgm:pt modelId="{D93530EC-DCA6-460A-8F9B-614D3C570CA1}" type="pres">
      <dgm:prSet presAssocID="{B8EAE0C1-F869-4CE2-B865-28DD881C2C70}" presName="vert1" presStyleCnt="0"/>
      <dgm:spPr/>
    </dgm:pt>
    <dgm:pt modelId="{20E8DA93-9C0E-4BB7-9610-DFE5D5C18DB5}" type="pres">
      <dgm:prSet presAssocID="{71B95AA0-C9A8-47F7-9210-C821A20B1225}" presName="vertSpace2a" presStyleCnt="0"/>
      <dgm:spPr/>
    </dgm:pt>
    <dgm:pt modelId="{B2F99C44-0ACD-4B49-A1C2-25859431AB9A}" type="pres">
      <dgm:prSet presAssocID="{71B95AA0-C9A8-47F7-9210-C821A20B1225}" presName="horz2" presStyleCnt="0"/>
      <dgm:spPr/>
    </dgm:pt>
    <dgm:pt modelId="{717F378A-653D-4FBD-B7AD-90BB2282B4DE}" type="pres">
      <dgm:prSet presAssocID="{71B95AA0-C9A8-47F7-9210-C821A20B1225}" presName="horzSpace2" presStyleCnt="0"/>
      <dgm:spPr/>
    </dgm:pt>
    <dgm:pt modelId="{D7404B64-E308-4479-895A-4FC88690A4E6}" type="pres">
      <dgm:prSet presAssocID="{71B95AA0-C9A8-47F7-9210-C821A20B1225}" presName="tx2" presStyleLbl="revTx" presStyleIdx="5" presStyleCnt="9"/>
      <dgm:spPr/>
      <dgm:t>
        <a:bodyPr/>
        <a:lstStyle/>
        <a:p>
          <a:endParaRPr lang="pl-PL"/>
        </a:p>
      </dgm:t>
    </dgm:pt>
    <dgm:pt modelId="{E94B70C8-4482-4198-8831-12B208A3A961}" type="pres">
      <dgm:prSet presAssocID="{71B95AA0-C9A8-47F7-9210-C821A20B1225}" presName="vert2" presStyleCnt="0"/>
      <dgm:spPr/>
    </dgm:pt>
    <dgm:pt modelId="{D5E9CD91-AC2C-4DAA-AD0B-94E8AD2FEBF2}" type="pres">
      <dgm:prSet presAssocID="{71B95AA0-C9A8-47F7-9210-C821A20B1225}" presName="thinLine2b" presStyleLbl="callout" presStyleIdx="3" presStyleCnt="7"/>
      <dgm:spPr/>
    </dgm:pt>
    <dgm:pt modelId="{8BFFF61C-4B2D-41F2-978A-31F203983392}" type="pres">
      <dgm:prSet presAssocID="{71B95AA0-C9A8-47F7-9210-C821A20B1225}" presName="vertSpace2b" presStyleCnt="0"/>
      <dgm:spPr/>
    </dgm:pt>
    <dgm:pt modelId="{58AB1683-0458-4160-B954-67250416C581}" type="pres">
      <dgm:prSet presAssocID="{44585B5D-B93F-4300-B7BA-72B02E063A16}" presName="horz2" presStyleCnt="0"/>
      <dgm:spPr/>
    </dgm:pt>
    <dgm:pt modelId="{719A25A6-19B9-4AD0-B9DC-0EFBE9B45807}" type="pres">
      <dgm:prSet presAssocID="{44585B5D-B93F-4300-B7BA-72B02E063A16}" presName="horzSpace2" presStyleCnt="0"/>
      <dgm:spPr/>
    </dgm:pt>
    <dgm:pt modelId="{0408DA96-BC31-4EC1-B8CA-AB766C48FE0F}" type="pres">
      <dgm:prSet presAssocID="{44585B5D-B93F-4300-B7BA-72B02E063A16}" presName="tx2" presStyleLbl="revTx" presStyleIdx="6" presStyleCnt="9"/>
      <dgm:spPr/>
      <dgm:t>
        <a:bodyPr/>
        <a:lstStyle/>
        <a:p>
          <a:endParaRPr lang="pl-PL"/>
        </a:p>
      </dgm:t>
    </dgm:pt>
    <dgm:pt modelId="{7C79553C-F740-442D-A465-4907CDFF8563}" type="pres">
      <dgm:prSet presAssocID="{44585B5D-B93F-4300-B7BA-72B02E063A16}" presName="vert2" presStyleCnt="0"/>
      <dgm:spPr/>
    </dgm:pt>
    <dgm:pt modelId="{1B92D34E-B96B-4B49-8E4B-6944728FBF3B}" type="pres">
      <dgm:prSet presAssocID="{44585B5D-B93F-4300-B7BA-72B02E063A16}" presName="thinLine2b" presStyleLbl="callout" presStyleIdx="4" presStyleCnt="7"/>
      <dgm:spPr/>
    </dgm:pt>
    <dgm:pt modelId="{6DFB1161-41D2-45C6-9576-87E0110B58D6}" type="pres">
      <dgm:prSet presAssocID="{44585B5D-B93F-4300-B7BA-72B02E063A16}" presName="vertSpace2b" presStyleCnt="0"/>
      <dgm:spPr/>
    </dgm:pt>
    <dgm:pt modelId="{02D61AE0-9CB7-4EF7-B818-9FBABB99E689}" type="pres">
      <dgm:prSet presAssocID="{534139B3-0104-4042-B92B-973A33C11501}" presName="horz2" presStyleCnt="0"/>
      <dgm:spPr/>
    </dgm:pt>
    <dgm:pt modelId="{65C98C61-FCA2-4705-9B25-B14A738AA569}" type="pres">
      <dgm:prSet presAssocID="{534139B3-0104-4042-B92B-973A33C11501}" presName="horzSpace2" presStyleCnt="0"/>
      <dgm:spPr/>
    </dgm:pt>
    <dgm:pt modelId="{2CF03B6F-5D5B-4937-8917-8C3F3F0C48EA}" type="pres">
      <dgm:prSet presAssocID="{534139B3-0104-4042-B92B-973A33C11501}" presName="tx2" presStyleLbl="revTx" presStyleIdx="7" presStyleCnt="9"/>
      <dgm:spPr/>
      <dgm:t>
        <a:bodyPr/>
        <a:lstStyle/>
        <a:p>
          <a:endParaRPr lang="pl-PL"/>
        </a:p>
      </dgm:t>
    </dgm:pt>
    <dgm:pt modelId="{115CB255-A137-444C-8A80-B01518AE88E2}" type="pres">
      <dgm:prSet presAssocID="{534139B3-0104-4042-B92B-973A33C11501}" presName="vert2" presStyleCnt="0"/>
      <dgm:spPr/>
    </dgm:pt>
    <dgm:pt modelId="{F5EB0503-2AAC-4680-B380-BCAE1A6C7B7C}" type="pres">
      <dgm:prSet presAssocID="{534139B3-0104-4042-B92B-973A33C11501}" presName="thinLine2b" presStyleLbl="callout" presStyleIdx="5" presStyleCnt="7"/>
      <dgm:spPr/>
    </dgm:pt>
    <dgm:pt modelId="{B2FFB1C9-C114-4E91-A29D-50F00BEEBDF0}" type="pres">
      <dgm:prSet presAssocID="{534139B3-0104-4042-B92B-973A33C11501}" presName="vertSpace2b" presStyleCnt="0"/>
      <dgm:spPr/>
    </dgm:pt>
    <dgm:pt modelId="{66E32884-8F9B-4AC9-AA6A-84A8EAD4373F}" type="pres">
      <dgm:prSet presAssocID="{5C9B7420-5441-4C79-BE06-575412E9EFCB}" presName="horz2" presStyleCnt="0"/>
      <dgm:spPr/>
    </dgm:pt>
    <dgm:pt modelId="{B3F36F5E-1C0C-4DFD-81A5-A26A3EF88E81}" type="pres">
      <dgm:prSet presAssocID="{5C9B7420-5441-4C79-BE06-575412E9EFCB}" presName="horzSpace2" presStyleCnt="0"/>
      <dgm:spPr/>
    </dgm:pt>
    <dgm:pt modelId="{BD96413E-9B96-42C5-9690-919B031C4A02}" type="pres">
      <dgm:prSet presAssocID="{5C9B7420-5441-4C79-BE06-575412E9EFCB}" presName="tx2" presStyleLbl="revTx" presStyleIdx="8" presStyleCnt="9"/>
      <dgm:spPr/>
      <dgm:t>
        <a:bodyPr/>
        <a:lstStyle/>
        <a:p>
          <a:endParaRPr lang="pl-PL"/>
        </a:p>
      </dgm:t>
    </dgm:pt>
    <dgm:pt modelId="{31C4918B-F89F-40C9-B277-6253D96B5F47}" type="pres">
      <dgm:prSet presAssocID="{5C9B7420-5441-4C79-BE06-575412E9EFCB}" presName="vert2" presStyleCnt="0"/>
      <dgm:spPr/>
    </dgm:pt>
    <dgm:pt modelId="{34A9D567-FDD6-45A4-912A-C222351718BB}" type="pres">
      <dgm:prSet presAssocID="{5C9B7420-5441-4C79-BE06-575412E9EFCB}" presName="thinLine2b" presStyleLbl="callout" presStyleIdx="6" presStyleCnt="7"/>
      <dgm:spPr/>
    </dgm:pt>
    <dgm:pt modelId="{358DEAEF-E3FD-4538-946D-24198B926DFE}" type="pres">
      <dgm:prSet presAssocID="{5C9B7420-5441-4C79-BE06-575412E9EFCB}" presName="vertSpace2b" presStyleCnt="0"/>
      <dgm:spPr/>
    </dgm:pt>
  </dgm:ptLst>
  <dgm:cxnLst>
    <dgm:cxn modelId="{53DA5613-8F84-4431-BC88-C0D6933772CC}" srcId="{B8EAE0C1-F869-4CE2-B865-28DD881C2C70}" destId="{534139B3-0104-4042-B92B-973A33C11501}" srcOrd="2" destOrd="0" parTransId="{07F7F481-D615-4963-9910-591046823C93}" sibTransId="{B1B7293F-DDFE-4CDB-87C8-CF0002605E08}"/>
    <dgm:cxn modelId="{7986CC73-5AAA-4042-8F87-A6D0F5772C68}" srcId="{B8EAE0C1-F869-4CE2-B865-28DD881C2C70}" destId="{44585B5D-B93F-4300-B7BA-72B02E063A16}" srcOrd="1" destOrd="0" parTransId="{0ED49EA9-CF66-4302-AAE3-DD505CCF319B}" sibTransId="{5F9B0743-76DC-4371-B88F-FFF4A015975B}"/>
    <dgm:cxn modelId="{A7558FD2-BEC0-4F52-AEF7-DA616B0DB493}" type="presOf" srcId="{5C9B7420-5441-4C79-BE06-575412E9EFCB}" destId="{BD96413E-9B96-42C5-9690-919B031C4A02}" srcOrd="0" destOrd="0" presId="urn:microsoft.com/office/officeart/2008/layout/LinedList"/>
    <dgm:cxn modelId="{374C5735-ACB1-4EFD-80EE-E3B42350C862}" type="presOf" srcId="{6F1EAF7C-98AE-465C-98FC-A32952CD89BC}" destId="{27E35473-CD56-48E4-9FF6-E849CFBD1603}" srcOrd="0" destOrd="0" presId="urn:microsoft.com/office/officeart/2008/layout/LinedList"/>
    <dgm:cxn modelId="{675ED2BB-26C9-4B7B-A4B6-62531E7B2F60}" type="presOf" srcId="{F50C33F2-E1F4-4F0A-AE17-06F704849578}" destId="{BE69937E-4D4B-4654-ADE7-2911A4BBC699}" srcOrd="0" destOrd="0" presId="urn:microsoft.com/office/officeart/2008/layout/LinedList"/>
    <dgm:cxn modelId="{3E0FB5A4-D8CC-4717-845F-2E30CA5CA206}" type="presOf" srcId="{3A50010E-0E61-4FD0-8F52-5E15081E9B87}" destId="{AFD94F06-FAF5-4467-BC83-712945F6D132}" srcOrd="0" destOrd="0" presId="urn:microsoft.com/office/officeart/2008/layout/LinedList"/>
    <dgm:cxn modelId="{E121CA38-8A0E-4C1F-849D-B9F069009385}" srcId="{F50C33F2-E1F4-4F0A-AE17-06F704849578}" destId="{64E94B12-6ACA-46F2-8AEC-2A3A9F0F33AC}" srcOrd="2" destOrd="0" parTransId="{2C341D8E-D226-42C1-B421-FE0880E92484}" sibTransId="{764EBE39-DD5C-4189-B4A9-82C00014B71B}"/>
    <dgm:cxn modelId="{3B4C82F1-CC67-41A9-9F64-CA681F4AADD9}" srcId="{F50C33F2-E1F4-4F0A-AE17-06F704849578}" destId="{EB2FAE0B-C33C-4DBB-9595-711C36489362}" srcOrd="0" destOrd="0" parTransId="{21B9F6B2-1C5D-4921-9C6D-836C684086C8}" sibTransId="{AF3B9E82-5B03-44C3-9D4A-4C78794AF75C}"/>
    <dgm:cxn modelId="{10465AA8-06ED-4E45-9F27-75E9FE783553}" type="presOf" srcId="{64E94B12-6ACA-46F2-8AEC-2A3A9F0F33AC}" destId="{90E1C5AD-FD6A-4FD6-9B2F-D14C1B079868}" srcOrd="0" destOrd="0" presId="urn:microsoft.com/office/officeart/2008/layout/LinedList"/>
    <dgm:cxn modelId="{CD2E39A7-2545-4CDA-B255-D1718938EED7}" srcId="{F50C33F2-E1F4-4F0A-AE17-06F704849578}" destId="{6F1EAF7C-98AE-465C-98FC-A32952CD89BC}" srcOrd="1" destOrd="0" parTransId="{0BCB80AE-7728-4783-B980-4ED33DD72555}" sibTransId="{3BB0021A-C9AE-48BB-BC3C-3B4102AB0A71}"/>
    <dgm:cxn modelId="{957B935B-8EA5-4F10-A81D-A9BFC73A8065}" type="presOf" srcId="{534139B3-0104-4042-B92B-973A33C11501}" destId="{2CF03B6F-5D5B-4937-8917-8C3F3F0C48EA}" srcOrd="0" destOrd="0" presId="urn:microsoft.com/office/officeart/2008/layout/LinedList"/>
    <dgm:cxn modelId="{4394AB7A-8804-479E-B138-7AF78E7F65DD}" type="presOf" srcId="{EB2FAE0B-C33C-4DBB-9595-711C36489362}" destId="{A7E94BA6-59A1-4411-80E3-6F83E0AB3E76}" srcOrd="0" destOrd="0" presId="urn:microsoft.com/office/officeart/2008/layout/LinedList"/>
    <dgm:cxn modelId="{221AB3D2-0569-48D6-9105-827194675955}" srcId="{B8EAE0C1-F869-4CE2-B865-28DD881C2C70}" destId="{5C9B7420-5441-4C79-BE06-575412E9EFCB}" srcOrd="3" destOrd="0" parTransId="{B87E68D2-30BA-4DC8-8D38-8E9183B68B0B}" sibTransId="{769C7394-259B-40F9-AD90-ACED733D429B}"/>
    <dgm:cxn modelId="{F7B432E9-CED4-4F18-A0F1-CC0433B6DA0E}" srcId="{3A50010E-0E61-4FD0-8F52-5E15081E9B87}" destId="{F50C33F2-E1F4-4F0A-AE17-06F704849578}" srcOrd="0" destOrd="0" parTransId="{5A277ACE-B3C0-4B9D-86A0-BBE30FC444C9}" sibTransId="{8EB30DB8-3966-4553-B900-25457D61099C}"/>
    <dgm:cxn modelId="{AF60ED82-E2E9-4CE2-A64E-B7997B032FA3}" srcId="{3A50010E-0E61-4FD0-8F52-5E15081E9B87}" destId="{B8EAE0C1-F869-4CE2-B865-28DD881C2C70}" srcOrd="1" destOrd="0" parTransId="{8E641EE7-663B-4C8E-A461-20106238AD11}" sibTransId="{A2C664AD-FBD1-478C-AC05-DAF71F64C40F}"/>
    <dgm:cxn modelId="{FED2B08A-1E34-45AE-A57C-885B5B76C98C}" type="presOf" srcId="{44585B5D-B93F-4300-B7BA-72B02E063A16}" destId="{0408DA96-BC31-4EC1-B8CA-AB766C48FE0F}" srcOrd="0" destOrd="0" presId="urn:microsoft.com/office/officeart/2008/layout/LinedList"/>
    <dgm:cxn modelId="{899163F4-6144-4602-B280-0CF84EB96B04}" type="presOf" srcId="{71B95AA0-C9A8-47F7-9210-C821A20B1225}" destId="{D7404B64-E308-4479-895A-4FC88690A4E6}" srcOrd="0" destOrd="0" presId="urn:microsoft.com/office/officeart/2008/layout/LinedList"/>
    <dgm:cxn modelId="{56EF67D8-28F6-48BE-8631-CFCA5C16856E}" srcId="{B8EAE0C1-F869-4CE2-B865-28DD881C2C70}" destId="{71B95AA0-C9A8-47F7-9210-C821A20B1225}" srcOrd="0" destOrd="0" parTransId="{C50B9853-45B1-4F48-A42F-579A7BA78614}" sibTransId="{0AEB561E-74DC-4A78-A9BC-D418A00B2AE7}"/>
    <dgm:cxn modelId="{F62D1E13-B47B-4360-8411-3F27D81BD13E}" type="presOf" srcId="{B8EAE0C1-F869-4CE2-B865-28DD881C2C70}" destId="{027FCF68-2617-40E7-98E7-729249842E1C}" srcOrd="0" destOrd="0" presId="urn:microsoft.com/office/officeart/2008/layout/LinedList"/>
    <dgm:cxn modelId="{16298936-2590-4188-95C5-5C9EC61CE260}" type="presParOf" srcId="{AFD94F06-FAF5-4467-BC83-712945F6D132}" destId="{575391F0-93A9-4425-AE3B-4BEA3669C710}" srcOrd="0" destOrd="0" presId="urn:microsoft.com/office/officeart/2008/layout/LinedList"/>
    <dgm:cxn modelId="{7ABCBF7E-131B-459E-9705-5D9CB78BEE02}" type="presParOf" srcId="{AFD94F06-FAF5-4467-BC83-712945F6D132}" destId="{5EC8A3CC-731A-4AA2-9B18-6AC6950FFF25}" srcOrd="1" destOrd="0" presId="urn:microsoft.com/office/officeart/2008/layout/LinedList"/>
    <dgm:cxn modelId="{AD2451D6-7C05-461B-8CCB-2DEA336D7154}" type="presParOf" srcId="{5EC8A3CC-731A-4AA2-9B18-6AC6950FFF25}" destId="{BE69937E-4D4B-4654-ADE7-2911A4BBC699}" srcOrd="0" destOrd="0" presId="urn:microsoft.com/office/officeart/2008/layout/LinedList"/>
    <dgm:cxn modelId="{54EC54CC-DC81-4F16-9BEC-DE1CD325467C}" type="presParOf" srcId="{5EC8A3CC-731A-4AA2-9B18-6AC6950FFF25}" destId="{29D5C017-E8F7-4212-9145-8014706B0AD0}" srcOrd="1" destOrd="0" presId="urn:microsoft.com/office/officeart/2008/layout/LinedList"/>
    <dgm:cxn modelId="{CB03AB84-A626-4C39-A3B9-DEAA7E97ADD0}" type="presParOf" srcId="{29D5C017-E8F7-4212-9145-8014706B0AD0}" destId="{1418A11A-C710-4090-8CB3-31FA7F63AF87}" srcOrd="0" destOrd="0" presId="urn:microsoft.com/office/officeart/2008/layout/LinedList"/>
    <dgm:cxn modelId="{A56DF683-8768-4E15-8478-E062B13FDEA7}" type="presParOf" srcId="{29D5C017-E8F7-4212-9145-8014706B0AD0}" destId="{96F47A11-1715-41AA-AD80-92356F57D537}" srcOrd="1" destOrd="0" presId="urn:microsoft.com/office/officeart/2008/layout/LinedList"/>
    <dgm:cxn modelId="{18BA6BB0-129C-4D63-9DA3-375D447E6CC4}" type="presParOf" srcId="{96F47A11-1715-41AA-AD80-92356F57D537}" destId="{538FC5B5-73F0-4B21-A80E-C522227751F9}" srcOrd="0" destOrd="0" presId="urn:microsoft.com/office/officeart/2008/layout/LinedList"/>
    <dgm:cxn modelId="{4E4AB387-FBD7-4BF9-B5B7-1D332554AABE}" type="presParOf" srcId="{96F47A11-1715-41AA-AD80-92356F57D537}" destId="{A7E94BA6-59A1-4411-80E3-6F83E0AB3E76}" srcOrd="1" destOrd="0" presId="urn:microsoft.com/office/officeart/2008/layout/LinedList"/>
    <dgm:cxn modelId="{A901C928-6ED1-4D28-9899-F7EC0013C776}" type="presParOf" srcId="{96F47A11-1715-41AA-AD80-92356F57D537}" destId="{325A29EA-E3F0-4C38-966A-A8562749EDCE}" srcOrd="2" destOrd="0" presId="urn:microsoft.com/office/officeart/2008/layout/LinedList"/>
    <dgm:cxn modelId="{86868D0A-8BDA-4637-91D4-1BCE59A95EA6}" type="presParOf" srcId="{29D5C017-E8F7-4212-9145-8014706B0AD0}" destId="{44FE26E9-C4A8-4AC3-986F-E0E275B2E387}" srcOrd="2" destOrd="0" presId="urn:microsoft.com/office/officeart/2008/layout/LinedList"/>
    <dgm:cxn modelId="{81818E52-0CF7-4BBD-B0AF-F88482FC8B6D}" type="presParOf" srcId="{29D5C017-E8F7-4212-9145-8014706B0AD0}" destId="{39B8B538-670D-4552-AD44-973413E52536}" srcOrd="3" destOrd="0" presId="urn:microsoft.com/office/officeart/2008/layout/LinedList"/>
    <dgm:cxn modelId="{AD3318D1-569F-4B20-949E-266CA6791932}" type="presParOf" srcId="{29D5C017-E8F7-4212-9145-8014706B0AD0}" destId="{7D3C3B2E-8E49-4B65-86B9-C6F974D0A406}" srcOrd="4" destOrd="0" presId="urn:microsoft.com/office/officeart/2008/layout/LinedList"/>
    <dgm:cxn modelId="{5789C44C-E474-47AB-9AEA-87DA0B9F1FBD}" type="presParOf" srcId="{7D3C3B2E-8E49-4B65-86B9-C6F974D0A406}" destId="{496E0915-83FB-4FF2-B985-799AB3EFBDC4}" srcOrd="0" destOrd="0" presId="urn:microsoft.com/office/officeart/2008/layout/LinedList"/>
    <dgm:cxn modelId="{58ED8C5B-494E-42EF-AEF7-0A5ADCBD745A}" type="presParOf" srcId="{7D3C3B2E-8E49-4B65-86B9-C6F974D0A406}" destId="{27E35473-CD56-48E4-9FF6-E849CFBD1603}" srcOrd="1" destOrd="0" presId="urn:microsoft.com/office/officeart/2008/layout/LinedList"/>
    <dgm:cxn modelId="{05326D3D-EC15-45A7-BCD0-566263A812BB}" type="presParOf" srcId="{7D3C3B2E-8E49-4B65-86B9-C6F974D0A406}" destId="{6495A211-E706-4F2F-AAF9-1AB2565EE606}" srcOrd="2" destOrd="0" presId="urn:microsoft.com/office/officeart/2008/layout/LinedList"/>
    <dgm:cxn modelId="{163B8A1A-52D7-4E1B-8063-DCA0F384E9C7}" type="presParOf" srcId="{29D5C017-E8F7-4212-9145-8014706B0AD0}" destId="{12C32801-722A-486C-A707-3F6F71D5BB93}" srcOrd="5" destOrd="0" presId="urn:microsoft.com/office/officeart/2008/layout/LinedList"/>
    <dgm:cxn modelId="{4357537F-0637-4309-95F5-C6447340D247}" type="presParOf" srcId="{29D5C017-E8F7-4212-9145-8014706B0AD0}" destId="{30BBD38D-811B-4DF2-BE61-CA3724F8A91E}" srcOrd="6" destOrd="0" presId="urn:microsoft.com/office/officeart/2008/layout/LinedList"/>
    <dgm:cxn modelId="{4C05A226-78E0-4059-A058-DE9064663417}" type="presParOf" srcId="{29D5C017-E8F7-4212-9145-8014706B0AD0}" destId="{184F5E48-6964-40FF-A090-092CDE28BFC1}" srcOrd="7" destOrd="0" presId="urn:microsoft.com/office/officeart/2008/layout/LinedList"/>
    <dgm:cxn modelId="{6CF15961-21C0-45CE-B981-6EAB2AF5B3A9}" type="presParOf" srcId="{184F5E48-6964-40FF-A090-092CDE28BFC1}" destId="{5A65EA3F-04EC-4F17-92FD-06D861BE68C1}" srcOrd="0" destOrd="0" presId="urn:microsoft.com/office/officeart/2008/layout/LinedList"/>
    <dgm:cxn modelId="{65A851B8-1F1B-41D2-8DDF-15B093C2A51B}" type="presParOf" srcId="{184F5E48-6964-40FF-A090-092CDE28BFC1}" destId="{90E1C5AD-FD6A-4FD6-9B2F-D14C1B079868}" srcOrd="1" destOrd="0" presId="urn:microsoft.com/office/officeart/2008/layout/LinedList"/>
    <dgm:cxn modelId="{807F48FB-B5DC-4F9E-9E56-56BE6B0DC897}" type="presParOf" srcId="{184F5E48-6964-40FF-A090-092CDE28BFC1}" destId="{DD77F164-F07D-4029-A390-5E9892EE098D}" srcOrd="2" destOrd="0" presId="urn:microsoft.com/office/officeart/2008/layout/LinedList"/>
    <dgm:cxn modelId="{421C2CC8-E21B-43D9-BF94-07E40FBE776E}" type="presParOf" srcId="{29D5C017-E8F7-4212-9145-8014706B0AD0}" destId="{F5120DB5-94F2-423C-8632-170AB30A1A71}" srcOrd="8" destOrd="0" presId="urn:microsoft.com/office/officeart/2008/layout/LinedList"/>
    <dgm:cxn modelId="{66850D46-C090-4400-BBA5-AAD5147D0974}" type="presParOf" srcId="{29D5C017-E8F7-4212-9145-8014706B0AD0}" destId="{86E66643-2B82-4C49-898C-FE39F9BFFA91}" srcOrd="9" destOrd="0" presId="urn:microsoft.com/office/officeart/2008/layout/LinedList"/>
    <dgm:cxn modelId="{33A92E25-ED90-4FD6-B109-9081B2F60DDF}" type="presParOf" srcId="{AFD94F06-FAF5-4467-BC83-712945F6D132}" destId="{3D8530F6-88AF-421A-81C7-A9A390D2AA80}" srcOrd="2" destOrd="0" presId="urn:microsoft.com/office/officeart/2008/layout/LinedList"/>
    <dgm:cxn modelId="{BB352DFB-01A1-4F0B-98C9-3D7FCA95103C}" type="presParOf" srcId="{AFD94F06-FAF5-4467-BC83-712945F6D132}" destId="{5B310846-AAD8-48C3-8B29-4C01044335F4}" srcOrd="3" destOrd="0" presId="urn:microsoft.com/office/officeart/2008/layout/LinedList"/>
    <dgm:cxn modelId="{0E655D97-6ECE-427E-92AA-98631AD727E5}" type="presParOf" srcId="{5B310846-AAD8-48C3-8B29-4C01044335F4}" destId="{027FCF68-2617-40E7-98E7-729249842E1C}" srcOrd="0" destOrd="0" presId="urn:microsoft.com/office/officeart/2008/layout/LinedList"/>
    <dgm:cxn modelId="{C5AAE9AF-2D3C-4716-8298-DF29B4F23DE2}" type="presParOf" srcId="{5B310846-AAD8-48C3-8B29-4C01044335F4}" destId="{D93530EC-DCA6-460A-8F9B-614D3C570CA1}" srcOrd="1" destOrd="0" presId="urn:microsoft.com/office/officeart/2008/layout/LinedList"/>
    <dgm:cxn modelId="{A7F0710D-A522-4916-BD7D-EC0FE09AFB0D}" type="presParOf" srcId="{D93530EC-DCA6-460A-8F9B-614D3C570CA1}" destId="{20E8DA93-9C0E-4BB7-9610-DFE5D5C18DB5}" srcOrd="0" destOrd="0" presId="urn:microsoft.com/office/officeart/2008/layout/LinedList"/>
    <dgm:cxn modelId="{6E3A0E75-B152-4F1C-9262-F963E59213A8}" type="presParOf" srcId="{D93530EC-DCA6-460A-8F9B-614D3C570CA1}" destId="{B2F99C44-0ACD-4B49-A1C2-25859431AB9A}" srcOrd="1" destOrd="0" presId="urn:microsoft.com/office/officeart/2008/layout/LinedList"/>
    <dgm:cxn modelId="{61B700EB-70E6-42DF-A938-639C0DE7B35B}" type="presParOf" srcId="{B2F99C44-0ACD-4B49-A1C2-25859431AB9A}" destId="{717F378A-653D-4FBD-B7AD-90BB2282B4DE}" srcOrd="0" destOrd="0" presId="urn:microsoft.com/office/officeart/2008/layout/LinedList"/>
    <dgm:cxn modelId="{26A49BE9-2C61-4D81-81A4-CC3F18B0135A}" type="presParOf" srcId="{B2F99C44-0ACD-4B49-A1C2-25859431AB9A}" destId="{D7404B64-E308-4479-895A-4FC88690A4E6}" srcOrd="1" destOrd="0" presId="urn:microsoft.com/office/officeart/2008/layout/LinedList"/>
    <dgm:cxn modelId="{AC3D947B-5399-4929-84B1-466C5362FDE2}" type="presParOf" srcId="{B2F99C44-0ACD-4B49-A1C2-25859431AB9A}" destId="{E94B70C8-4482-4198-8831-12B208A3A961}" srcOrd="2" destOrd="0" presId="urn:microsoft.com/office/officeart/2008/layout/LinedList"/>
    <dgm:cxn modelId="{1DF6F5A2-D69B-480A-8749-2B0E12AFC95C}" type="presParOf" srcId="{D93530EC-DCA6-460A-8F9B-614D3C570CA1}" destId="{D5E9CD91-AC2C-4DAA-AD0B-94E8AD2FEBF2}" srcOrd="2" destOrd="0" presId="urn:microsoft.com/office/officeart/2008/layout/LinedList"/>
    <dgm:cxn modelId="{915DF5F3-EA84-4C28-ACD8-121BAD2D14B4}" type="presParOf" srcId="{D93530EC-DCA6-460A-8F9B-614D3C570CA1}" destId="{8BFFF61C-4B2D-41F2-978A-31F203983392}" srcOrd="3" destOrd="0" presId="urn:microsoft.com/office/officeart/2008/layout/LinedList"/>
    <dgm:cxn modelId="{5F627F1C-B5A0-43C9-B0F0-EDA2E5A0D9BD}" type="presParOf" srcId="{D93530EC-DCA6-460A-8F9B-614D3C570CA1}" destId="{58AB1683-0458-4160-B954-67250416C581}" srcOrd="4" destOrd="0" presId="urn:microsoft.com/office/officeart/2008/layout/LinedList"/>
    <dgm:cxn modelId="{8E6860CB-2CF0-4CA4-8726-35E46AB9B241}" type="presParOf" srcId="{58AB1683-0458-4160-B954-67250416C581}" destId="{719A25A6-19B9-4AD0-B9DC-0EFBE9B45807}" srcOrd="0" destOrd="0" presId="urn:microsoft.com/office/officeart/2008/layout/LinedList"/>
    <dgm:cxn modelId="{55247384-47B6-4DA4-86B9-D434F6080E8A}" type="presParOf" srcId="{58AB1683-0458-4160-B954-67250416C581}" destId="{0408DA96-BC31-4EC1-B8CA-AB766C48FE0F}" srcOrd="1" destOrd="0" presId="urn:microsoft.com/office/officeart/2008/layout/LinedList"/>
    <dgm:cxn modelId="{FBE773A0-AE7E-4741-83EC-48A60D2F6E31}" type="presParOf" srcId="{58AB1683-0458-4160-B954-67250416C581}" destId="{7C79553C-F740-442D-A465-4907CDFF8563}" srcOrd="2" destOrd="0" presId="urn:microsoft.com/office/officeart/2008/layout/LinedList"/>
    <dgm:cxn modelId="{2F8AA748-3599-463E-A6C4-2EB0974CEF5A}" type="presParOf" srcId="{D93530EC-DCA6-460A-8F9B-614D3C570CA1}" destId="{1B92D34E-B96B-4B49-8E4B-6944728FBF3B}" srcOrd="5" destOrd="0" presId="urn:microsoft.com/office/officeart/2008/layout/LinedList"/>
    <dgm:cxn modelId="{2A7397A7-7AD8-4CB6-A412-FA3BDDB23DCC}" type="presParOf" srcId="{D93530EC-DCA6-460A-8F9B-614D3C570CA1}" destId="{6DFB1161-41D2-45C6-9576-87E0110B58D6}" srcOrd="6" destOrd="0" presId="urn:microsoft.com/office/officeart/2008/layout/LinedList"/>
    <dgm:cxn modelId="{D5E0E537-A36F-40F5-AFB2-365422C6D87C}" type="presParOf" srcId="{D93530EC-DCA6-460A-8F9B-614D3C570CA1}" destId="{02D61AE0-9CB7-4EF7-B818-9FBABB99E689}" srcOrd="7" destOrd="0" presId="urn:microsoft.com/office/officeart/2008/layout/LinedList"/>
    <dgm:cxn modelId="{9E7A03D9-2113-4531-BA9E-1017B0C15FB3}" type="presParOf" srcId="{02D61AE0-9CB7-4EF7-B818-9FBABB99E689}" destId="{65C98C61-FCA2-4705-9B25-B14A738AA569}" srcOrd="0" destOrd="0" presId="urn:microsoft.com/office/officeart/2008/layout/LinedList"/>
    <dgm:cxn modelId="{2373ADF5-3B9F-4C53-91AF-E14D12252BAB}" type="presParOf" srcId="{02D61AE0-9CB7-4EF7-B818-9FBABB99E689}" destId="{2CF03B6F-5D5B-4937-8917-8C3F3F0C48EA}" srcOrd="1" destOrd="0" presId="urn:microsoft.com/office/officeart/2008/layout/LinedList"/>
    <dgm:cxn modelId="{B10E7118-4A4E-4306-9BA9-F25F7AE7D1F2}" type="presParOf" srcId="{02D61AE0-9CB7-4EF7-B818-9FBABB99E689}" destId="{115CB255-A137-444C-8A80-B01518AE88E2}" srcOrd="2" destOrd="0" presId="urn:microsoft.com/office/officeart/2008/layout/LinedList"/>
    <dgm:cxn modelId="{8F7F8A2C-4E35-4DE9-B8D4-EC26A49FAC50}" type="presParOf" srcId="{D93530EC-DCA6-460A-8F9B-614D3C570CA1}" destId="{F5EB0503-2AAC-4680-B380-BCAE1A6C7B7C}" srcOrd="8" destOrd="0" presId="urn:microsoft.com/office/officeart/2008/layout/LinedList"/>
    <dgm:cxn modelId="{8F2BD980-1552-47D3-9345-2B50591CF0E4}" type="presParOf" srcId="{D93530EC-DCA6-460A-8F9B-614D3C570CA1}" destId="{B2FFB1C9-C114-4E91-A29D-50F00BEEBDF0}" srcOrd="9" destOrd="0" presId="urn:microsoft.com/office/officeart/2008/layout/LinedList"/>
    <dgm:cxn modelId="{EF4599E2-9A5E-4BDD-871F-A309F6B0EBD3}" type="presParOf" srcId="{D93530EC-DCA6-460A-8F9B-614D3C570CA1}" destId="{66E32884-8F9B-4AC9-AA6A-84A8EAD4373F}" srcOrd="10" destOrd="0" presId="urn:microsoft.com/office/officeart/2008/layout/LinedList"/>
    <dgm:cxn modelId="{934D3550-C8B1-4971-973F-59C93DB18189}" type="presParOf" srcId="{66E32884-8F9B-4AC9-AA6A-84A8EAD4373F}" destId="{B3F36F5E-1C0C-4DFD-81A5-A26A3EF88E81}" srcOrd="0" destOrd="0" presId="urn:microsoft.com/office/officeart/2008/layout/LinedList"/>
    <dgm:cxn modelId="{C1A600B2-30F7-4FCB-BC76-87BF198C807E}" type="presParOf" srcId="{66E32884-8F9B-4AC9-AA6A-84A8EAD4373F}" destId="{BD96413E-9B96-42C5-9690-919B031C4A02}" srcOrd="1" destOrd="0" presId="urn:microsoft.com/office/officeart/2008/layout/LinedList"/>
    <dgm:cxn modelId="{C33C3EBC-1DE7-4A35-BB20-A839BB52C951}" type="presParOf" srcId="{66E32884-8F9B-4AC9-AA6A-84A8EAD4373F}" destId="{31C4918B-F89F-40C9-B277-6253D96B5F47}" srcOrd="2" destOrd="0" presId="urn:microsoft.com/office/officeart/2008/layout/LinedList"/>
    <dgm:cxn modelId="{7D7F3767-F0F1-4812-8FAF-CB68919F8362}" type="presParOf" srcId="{D93530EC-DCA6-460A-8F9B-614D3C570CA1}" destId="{34A9D567-FDD6-45A4-912A-C222351718BB}" srcOrd="11" destOrd="0" presId="urn:microsoft.com/office/officeart/2008/layout/LinedList"/>
    <dgm:cxn modelId="{C99E94FF-DD67-483C-8A97-27155DC69180}" type="presParOf" srcId="{D93530EC-DCA6-460A-8F9B-614D3C570CA1}" destId="{358DEAEF-E3FD-4538-946D-24198B926DFE}"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50010E-0E61-4FD0-8F52-5E15081E9B87}"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pl-PL"/>
        </a:p>
      </dgm:t>
    </dgm:pt>
    <dgm:pt modelId="{F50C33F2-E1F4-4F0A-AE17-06F704849578}">
      <dgm:prSet phldrT="[Tekst]"/>
      <dgm:spPr/>
      <dgm:t>
        <a:bodyPr/>
        <a:lstStyle/>
        <a:p>
          <a:r>
            <a:rPr lang="pl-PL" dirty="0"/>
            <a:t>Etap 3</a:t>
          </a:r>
        </a:p>
      </dgm:t>
    </dgm:pt>
    <dgm:pt modelId="{5A277ACE-B3C0-4B9D-86A0-BBE30FC444C9}" type="parTrans" cxnId="{F7B432E9-CED4-4F18-A0F1-CC0433B6DA0E}">
      <dgm:prSet/>
      <dgm:spPr/>
      <dgm:t>
        <a:bodyPr/>
        <a:lstStyle/>
        <a:p>
          <a:endParaRPr lang="pl-PL" sz="1600"/>
        </a:p>
      </dgm:t>
    </dgm:pt>
    <dgm:pt modelId="{8EB30DB8-3966-4553-B900-25457D61099C}" type="sibTrans" cxnId="{F7B432E9-CED4-4F18-A0F1-CC0433B6DA0E}">
      <dgm:prSet/>
      <dgm:spPr/>
      <dgm:t>
        <a:bodyPr/>
        <a:lstStyle/>
        <a:p>
          <a:endParaRPr lang="pl-PL"/>
        </a:p>
      </dgm:t>
    </dgm:pt>
    <dgm:pt modelId="{17FD579C-EBAE-4627-9369-F256ECF154FE}">
      <dgm:prSet phldrT="[Tekst]"/>
      <dgm:spPr/>
      <dgm:t>
        <a:bodyPr/>
        <a:lstStyle/>
        <a:p>
          <a:r>
            <a:rPr lang="pl-PL" dirty="0"/>
            <a:t>Poszukiwanie informacji technicznych </a:t>
          </a:r>
          <a:r>
            <a:rPr lang="pl-PL" dirty="0" smtClean="0"/>
            <a:t>na temat wybranej </a:t>
          </a:r>
          <a:r>
            <a:rPr lang="pl-PL" dirty="0" smtClean="0"/>
            <a:t>elektrowni wiatrowej– </a:t>
          </a:r>
          <a:r>
            <a:rPr lang="pl-PL" dirty="0"/>
            <a:t>budowa bazy wiedzy. Może być wykonywana indywidualnie. </a:t>
          </a:r>
        </a:p>
      </dgm:t>
    </dgm:pt>
    <dgm:pt modelId="{FF6B01CD-ED6D-441C-927F-B664E6D0C175}" type="parTrans" cxnId="{E63DEDC8-37D6-4C4D-999D-DB7C0966E48A}">
      <dgm:prSet/>
      <dgm:spPr/>
      <dgm:t>
        <a:bodyPr/>
        <a:lstStyle/>
        <a:p>
          <a:endParaRPr lang="pl-PL"/>
        </a:p>
      </dgm:t>
    </dgm:pt>
    <dgm:pt modelId="{ADCE8666-4A8D-473C-ABC9-CFAB3D1448BC}" type="sibTrans" cxnId="{E63DEDC8-37D6-4C4D-999D-DB7C0966E48A}">
      <dgm:prSet/>
      <dgm:spPr/>
      <dgm:t>
        <a:bodyPr/>
        <a:lstStyle/>
        <a:p>
          <a:endParaRPr lang="pl-PL"/>
        </a:p>
      </dgm:t>
    </dgm:pt>
    <dgm:pt modelId="{A59D627C-0EFF-4BDC-AF83-ED7A7E0C36FE}">
      <dgm:prSet phldrT="[Tekst]"/>
      <dgm:spPr/>
      <dgm:t>
        <a:bodyPr/>
        <a:lstStyle/>
        <a:p>
          <a:r>
            <a:rPr lang="pl-PL" dirty="0"/>
            <a:t>Uczniowie przygotowują prezentację zgodnie ze wcześniejszymi ustaleniami.</a:t>
          </a:r>
        </a:p>
      </dgm:t>
    </dgm:pt>
    <dgm:pt modelId="{9F9D3FB7-200C-490E-AD3A-85DE34C20E4A}" type="parTrans" cxnId="{22AC114C-D96F-4A97-9021-EEB85877A88E}">
      <dgm:prSet/>
      <dgm:spPr/>
      <dgm:t>
        <a:bodyPr/>
        <a:lstStyle/>
        <a:p>
          <a:endParaRPr lang="pl-PL"/>
        </a:p>
      </dgm:t>
    </dgm:pt>
    <dgm:pt modelId="{E62DE20B-67CC-4979-8E24-72E43E6C9E5D}" type="sibTrans" cxnId="{22AC114C-D96F-4A97-9021-EEB85877A88E}">
      <dgm:prSet/>
      <dgm:spPr/>
      <dgm:t>
        <a:bodyPr/>
        <a:lstStyle/>
        <a:p>
          <a:endParaRPr lang="pl-PL"/>
        </a:p>
      </dgm:t>
    </dgm:pt>
    <dgm:pt modelId="{5E47A8D1-AFB9-434C-836F-172F5C121CBE}">
      <dgm:prSet phldrT="[Tekst]"/>
      <dgm:spPr/>
      <dgm:t>
        <a:bodyPr/>
        <a:lstStyle/>
        <a:p>
          <a:r>
            <a:rPr lang="pl-PL" dirty="0"/>
            <a:t>Praca nad prezentacją musi być prowadzona w grupie.</a:t>
          </a:r>
        </a:p>
      </dgm:t>
    </dgm:pt>
    <dgm:pt modelId="{F74607FF-027D-45D7-8CA1-16BA398E833A}" type="parTrans" cxnId="{F77EC8B4-D76B-4825-8ADD-AE32343DA96D}">
      <dgm:prSet/>
      <dgm:spPr/>
      <dgm:t>
        <a:bodyPr/>
        <a:lstStyle/>
        <a:p>
          <a:endParaRPr lang="pl-PL"/>
        </a:p>
      </dgm:t>
    </dgm:pt>
    <dgm:pt modelId="{E5F73450-8CA1-424F-AEF5-E183074A862B}" type="sibTrans" cxnId="{F77EC8B4-D76B-4825-8ADD-AE32343DA96D}">
      <dgm:prSet/>
      <dgm:spPr/>
      <dgm:t>
        <a:bodyPr/>
        <a:lstStyle/>
        <a:p>
          <a:endParaRPr lang="pl-PL"/>
        </a:p>
      </dgm:t>
    </dgm:pt>
    <dgm:pt modelId="{99108FDA-CB7F-4990-8842-1D21249F6618}">
      <dgm:prSet phldrT="[Tekst]"/>
      <dgm:spPr/>
      <dgm:t>
        <a:bodyPr/>
        <a:lstStyle/>
        <a:p>
          <a:r>
            <a:rPr lang="pl-PL" dirty="0"/>
            <a:t>Etap 4</a:t>
          </a:r>
        </a:p>
      </dgm:t>
    </dgm:pt>
    <dgm:pt modelId="{E6E56DD2-466F-4583-BE2F-C887392631DC}" type="parTrans" cxnId="{480CA42D-ED0D-467F-82C0-9FFE8E9C8891}">
      <dgm:prSet/>
      <dgm:spPr/>
      <dgm:t>
        <a:bodyPr/>
        <a:lstStyle/>
        <a:p>
          <a:endParaRPr lang="pl-PL"/>
        </a:p>
      </dgm:t>
    </dgm:pt>
    <dgm:pt modelId="{ED6A1287-5971-4CC9-9B8A-CA9090A79DB4}" type="sibTrans" cxnId="{480CA42D-ED0D-467F-82C0-9FFE8E9C8891}">
      <dgm:prSet/>
      <dgm:spPr/>
      <dgm:t>
        <a:bodyPr/>
        <a:lstStyle/>
        <a:p>
          <a:endParaRPr lang="pl-PL"/>
        </a:p>
      </dgm:t>
    </dgm:pt>
    <dgm:pt modelId="{66E95FD9-E25D-4AC5-BF70-2AD353F11B6A}">
      <dgm:prSet phldrT="[Tekst]"/>
      <dgm:spPr/>
      <dgm:t>
        <a:bodyPr/>
        <a:lstStyle/>
        <a:p>
          <a:r>
            <a:rPr lang="pl-PL" dirty="0"/>
            <a:t>Prezentacja przygotowanych materiałów.</a:t>
          </a:r>
        </a:p>
      </dgm:t>
    </dgm:pt>
    <dgm:pt modelId="{16EF30BA-B65C-455C-951B-98DB70CD19F2}" type="parTrans" cxnId="{05A1D32F-F743-458B-AEC2-97021C496384}">
      <dgm:prSet/>
      <dgm:spPr/>
      <dgm:t>
        <a:bodyPr/>
        <a:lstStyle/>
        <a:p>
          <a:endParaRPr lang="pl-PL"/>
        </a:p>
      </dgm:t>
    </dgm:pt>
    <dgm:pt modelId="{401F29CE-7550-41C8-908A-1C7D9D4AFF38}" type="sibTrans" cxnId="{05A1D32F-F743-458B-AEC2-97021C496384}">
      <dgm:prSet/>
      <dgm:spPr/>
      <dgm:t>
        <a:bodyPr/>
        <a:lstStyle/>
        <a:p>
          <a:endParaRPr lang="pl-PL"/>
        </a:p>
      </dgm:t>
    </dgm:pt>
    <dgm:pt modelId="{F4585E4E-19EC-4308-8E52-35A44EC3652A}">
      <dgm:prSet phldrT="[Tekst]"/>
      <dgm:spPr/>
      <dgm:t>
        <a:bodyPr/>
        <a:lstStyle/>
        <a:p>
          <a:r>
            <a:rPr lang="pl-PL" dirty="0"/>
            <a:t>Dyskusja uczniów (moderowana przez nauczyciela) nad przedstawionymi prezentacjami. Poszukiwanie odpowiedzi na pytanie, </a:t>
          </a:r>
          <a:r>
            <a:rPr lang="pl-PL" dirty="0" smtClean="0"/>
            <a:t>czy elektrownie wiatrowe to energia przyszłości</a:t>
          </a:r>
          <a:endParaRPr lang="pl-PL" dirty="0"/>
        </a:p>
      </dgm:t>
    </dgm:pt>
    <dgm:pt modelId="{E0E6123A-F992-4393-8C58-F0A747624067}" type="parTrans" cxnId="{30D9E5A9-B94D-4D18-BCE5-D48DF50EEFE0}">
      <dgm:prSet/>
      <dgm:spPr/>
      <dgm:t>
        <a:bodyPr/>
        <a:lstStyle/>
        <a:p>
          <a:endParaRPr lang="pl-PL"/>
        </a:p>
      </dgm:t>
    </dgm:pt>
    <dgm:pt modelId="{518B82E9-E671-4EAD-BE35-2D7B4435AEC0}" type="sibTrans" cxnId="{30D9E5A9-B94D-4D18-BCE5-D48DF50EEFE0}">
      <dgm:prSet/>
      <dgm:spPr/>
      <dgm:t>
        <a:bodyPr/>
        <a:lstStyle/>
        <a:p>
          <a:endParaRPr lang="pl-PL"/>
        </a:p>
      </dgm:t>
    </dgm:pt>
    <dgm:pt modelId="{F8C0D351-E09E-4DBA-A6D4-D8FC9142DEF9}">
      <dgm:prSet phldrT="[Tekst]"/>
      <dgm:spPr/>
      <dgm:t>
        <a:bodyPr/>
        <a:lstStyle/>
        <a:p>
          <a:r>
            <a:rPr lang="pl-PL" dirty="0"/>
            <a:t>Wspólne systematyzowanie  wiedzy na temat </a:t>
          </a:r>
          <a:r>
            <a:rPr lang="pl-PL" dirty="0" smtClean="0"/>
            <a:t>korzyści i wad wynikających z budowy elektrowni wiatrowych.</a:t>
          </a:r>
          <a:endParaRPr lang="pl-PL" dirty="0"/>
        </a:p>
      </dgm:t>
    </dgm:pt>
    <dgm:pt modelId="{59E7586C-2F99-419E-875C-6C944E1074EA}" type="parTrans" cxnId="{A1531620-9C19-47FC-A0C8-4CA85A5A0445}">
      <dgm:prSet/>
      <dgm:spPr/>
      <dgm:t>
        <a:bodyPr/>
        <a:lstStyle/>
        <a:p>
          <a:endParaRPr lang="pl-PL"/>
        </a:p>
      </dgm:t>
    </dgm:pt>
    <dgm:pt modelId="{63E3D6E4-F5E5-4E9E-9CCA-26EFE10F79C5}" type="sibTrans" cxnId="{A1531620-9C19-47FC-A0C8-4CA85A5A0445}">
      <dgm:prSet/>
      <dgm:spPr/>
      <dgm:t>
        <a:bodyPr/>
        <a:lstStyle/>
        <a:p>
          <a:endParaRPr lang="pl-PL"/>
        </a:p>
      </dgm:t>
    </dgm:pt>
    <dgm:pt modelId="{778396C3-6D6D-4392-9D39-5365221E7F13}">
      <dgm:prSet phldrT="[Tekst]"/>
      <dgm:spPr/>
      <dgm:t>
        <a:bodyPr/>
        <a:lstStyle/>
        <a:p>
          <a:r>
            <a:rPr lang="pl-PL" dirty="0"/>
            <a:t>Nauczyciel powinien służyć rada odnośnie zawartości merytorycznej i estetycznej prezentacji. </a:t>
          </a:r>
        </a:p>
      </dgm:t>
    </dgm:pt>
    <dgm:pt modelId="{16949282-3DB6-4F8C-86A3-FAA9EC1C2866}" type="parTrans" cxnId="{872F29D1-ADF4-4C4C-9128-F8BFEC45D168}">
      <dgm:prSet/>
      <dgm:spPr/>
      <dgm:t>
        <a:bodyPr/>
        <a:lstStyle/>
        <a:p>
          <a:endParaRPr lang="pl-PL"/>
        </a:p>
      </dgm:t>
    </dgm:pt>
    <dgm:pt modelId="{790B3498-1356-4D9E-A0BB-87AAD6A0419A}" type="sibTrans" cxnId="{872F29D1-ADF4-4C4C-9128-F8BFEC45D168}">
      <dgm:prSet/>
      <dgm:spPr/>
      <dgm:t>
        <a:bodyPr/>
        <a:lstStyle/>
        <a:p>
          <a:endParaRPr lang="pl-PL"/>
        </a:p>
      </dgm:t>
    </dgm:pt>
    <dgm:pt modelId="{AFD94F06-FAF5-4467-BC83-712945F6D132}" type="pres">
      <dgm:prSet presAssocID="{3A50010E-0E61-4FD0-8F52-5E15081E9B87}" presName="vert0" presStyleCnt="0">
        <dgm:presLayoutVars>
          <dgm:dir/>
          <dgm:animOne val="branch"/>
          <dgm:animLvl val="lvl"/>
        </dgm:presLayoutVars>
      </dgm:prSet>
      <dgm:spPr/>
      <dgm:t>
        <a:bodyPr/>
        <a:lstStyle/>
        <a:p>
          <a:endParaRPr lang="pl-PL"/>
        </a:p>
      </dgm:t>
    </dgm:pt>
    <dgm:pt modelId="{575391F0-93A9-4425-AE3B-4BEA3669C710}" type="pres">
      <dgm:prSet presAssocID="{F50C33F2-E1F4-4F0A-AE17-06F704849578}" presName="thickLine" presStyleLbl="alignNode1" presStyleIdx="0" presStyleCnt="2"/>
      <dgm:spPr/>
    </dgm:pt>
    <dgm:pt modelId="{5EC8A3CC-731A-4AA2-9B18-6AC6950FFF25}" type="pres">
      <dgm:prSet presAssocID="{F50C33F2-E1F4-4F0A-AE17-06F704849578}" presName="horz1" presStyleCnt="0"/>
      <dgm:spPr/>
    </dgm:pt>
    <dgm:pt modelId="{BE69937E-4D4B-4654-ADE7-2911A4BBC699}" type="pres">
      <dgm:prSet presAssocID="{F50C33F2-E1F4-4F0A-AE17-06F704849578}" presName="tx1" presStyleLbl="revTx" presStyleIdx="0" presStyleCnt="9"/>
      <dgm:spPr/>
      <dgm:t>
        <a:bodyPr/>
        <a:lstStyle/>
        <a:p>
          <a:endParaRPr lang="pl-PL"/>
        </a:p>
      </dgm:t>
    </dgm:pt>
    <dgm:pt modelId="{29D5C017-E8F7-4212-9145-8014706B0AD0}" type="pres">
      <dgm:prSet presAssocID="{F50C33F2-E1F4-4F0A-AE17-06F704849578}" presName="vert1" presStyleCnt="0"/>
      <dgm:spPr/>
    </dgm:pt>
    <dgm:pt modelId="{0DBD2A6A-8B50-40C0-832C-916952394884}" type="pres">
      <dgm:prSet presAssocID="{17FD579C-EBAE-4627-9369-F256ECF154FE}" presName="vertSpace2a" presStyleCnt="0"/>
      <dgm:spPr/>
    </dgm:pt>
    <dgm:pt modelId="{280B8F97-777A-4DAE-808F-2E2D2C39645F}" type="pres">
      <dgm:prSet presAssocID="{17FD579C-EBAE-4627-9369-F256ECF154FE}" presName="horz2" presStyleCnt="0"/>
      <dgm:spPr/>
    </dgm:pt>
    <dgm:pt modelId="{DA9A969C-6676-4340-87AE-3C672BE74D66}" type="pres">
      <dgm:prSet presAssocID="{17FD579C-EBAE-4627-9369-F256ECF154FE}" presName="horzSpace2" presStyleCnt="0"/>
      <dgm:spPr/>
    </dgm:pt>
    <dgm:pt modelId="{264EA215-99C0-464D-920D-BFA6F13993BF}" type="pres">
      <dgm:prSet presAssocID="{17FD579C-EBAE-4627-9369-F256ECF154FE}" presName="tx2" presStyleLbl="revTx" presStyleIdx="1" presStyleCnt="9"/>
      <dgm:spPr/>
      <dgm:t>
        <a:bodyPr/>
        <a:lstStyle/>
        <a:p>
          <a:endParaRPr lang="pl-PL"/>
        </a:p>
      </dgm:t>
    </dgm:pt>
    <dgm:pt modelId="{9995C43F-216E-4AE5-B3D8-62692572E469}" type="pres">
      <dgm:prSet presAssocID="{17FD579C-EBAE-4627-9369-F256ECF154FE}" presName="vert2" presStyleCnt="0"/>
      <dgm:spPr/>
    </dgm:pt>
    <dgm:pt modelId="{DAF3F3D1-0E1D-47A2-9811-9EE9F64663E7}" type="pres">
      <dgm:prSet presAssocID="{17FD579C-EBAE-4627-9369-F256ECF154FE}" presName="thinLine2b" presStyleLbl="callout" presStyleIdx="0" presStyleCnt="7"/>
      <dgm:spPr/>
    </dgm:pt>
    <dgm:pt modelId="{BE89042C-659C-41EB-9B71-BF3B14140EEE}" type="pres">
      <dgm:prSet presAssocID="{17FD579C-EBAE-4627-9369-F256ECF154FE}" presName="vertSpace2b" presStyleCnt="0"/>
      <dgm:spPr/>
    </dgm:pt>
    <dgm:pt modelId="{B82C5CAB-8C92-47F6-A8C0-EDC29D2FBD68}" type="pres">
      <dgm:prSet presAssocID="{A59D627C-0EFF-4BDC-AF83-ED7A7E0C36FE}" presName="horz2" presStyleCnt="0"/>
      <dgm:spPr/>
    </dgm:pt>
    <dgm:pt modelId="{9B4C2CB7-193F-4AFB-8F9A-814985D2614D}" type="pres">
      <dgm:prSet presAssocID="{A59D627C-0EFF-4BDC-AF83-ED7A7E0C36FE}" presName="horzSpace2" presStyleCnt="0"/>
      <dgm:spPr/>
    </dgm:pt>
    <dgm:pt modelId="{2A0F7ECC-1F0C-47A0-8C35-BBEF4C12AB85}" type="pres">
      <dgm:prSet presAssocID="{A59D627C-0EFF-4BDC-AF83-ED7A7E0C36FE}" presName="tx2" presStyleLbl="revTx" presStyleIdx="2" presStyleCnt="9"/>
      <dgm:spPr/>
      <dgm:t>
        <a:bodyPr/>
        <a:lstStyle/>
        <a:p>
          <a:endParaRPr lang="pl-PL"/>
        </a:p>
      </dgm:t>
    </dgm:pt>
    <dgm:pt modelId="{158A0BDF-CF8A-477B-9E90-613CB2873690}" type="pres">
      <dgm:prSet presAssocID="{A59D627C-0EFF-4BDC-AF83-ED7A7E0C36FE}" presName="vert2" presStyleCnt="0"/>
      <dgm:spPr/>
    </dgm:pt>
    <dgm:pt modelId="{3A4C2AA5-5A18-43E2-98F1-54CFA25F8295}" type="pres">
      <dgm:prSet presAssocID="{A59D627C-0EFF-4BDC-AF83-ED7A7E0C36FE}" presName="thinLine2b" presStyleLbl="callout" presStyleIdx="1" presStyleCnt="7"/>
      <dgm:spPr/>
    </dgm:pt>
    <dgm:pt modelId="{5D4876A0-861C-4DBB-BB6B-5DEB8454DFC1}" type="pres">
      <dgm:prSet presAssocID="{A59D627C-0EFF-4BDC-AF83-ED7A7E0C36FE}" presName="vertSpace2b" presStyleCnt="0"/>
      <dgm:spPr/>
    </dgm:pt>
    <dgm:pt modelId="{2F9C772D-BD90-4EF7-9E86-0A85F72E4D87}" type="pres">
      <dgm:prSet presAssocID="{5E47A8D1-AFB9-434C-836F-172F5C121CBE}" presName="horz2" presStyleCnt="0"/>
      <dgm:spPr/>
    </dgm:pt>
    <dgm:pt modelId="{BBD2C6BA-396A-451E-BB77-B02CDFD6F393}" type="pres">
      <dgm:prSet presAssocID="{5E47A8D1-AFB9-434C-836F-172F5C121CBE}" presName="horzSpace2" presStyleCnt="0"/>
      <dgm:spPr/>
    </dgm:pt>
    <dgm:pt modelId="{705DCCFA-AA77-4C19-A229-82F59C4DC9F9}" type="pres">
      <dgm:prSet presAssocID="{5E47A8D1-AFB9-434C-836F-172F5C121CBE}" presName="tx2" presStyleLbl="revTx" presStyleIdx="3" presStyleCnt="9"/>
      <dgm:spPr/>
      <dgm:t>
        <a:bodyPr/>
        <a:lstStyle/>
        <a:p>
          <a:endParaRPr lang="pl-PL"/>
        </a:p>
      </dgm:t>
    </dgm:pt>
    <dgm:pt modelId="{1074C69D-0EC9-436A-B900-65A338E4A1EC}" type="pres">
      <dgm:prSet presAssocID="{5E47A8D1-AFB9-434C-836F-172F5C121CBE}" presName="vert2" presStyleCnt="0"/>
      <dgm:spPr/>
    </dgm:pt>
    <dgm:pt modelId="{43F12980-A94F-4CA9-8BAE-DE1FE0238053}" type="pres">
      <dgm:prSet presAssocID="{5E47A8D1-AFB9-434C-836F-172F5C121CBE}" presName="thinLine2b" presStyleLbl="callout" presStyleIdx="2" presStyleCnt="7"/>
      <dgm:spPr/>
    </dgm:pt>
    <dgm:pt modelId="{3C5E9CC6-B060-46D4-855E-77390688E1A8}" type="pres">
      <dgm:prSet presAssocID="{5E47A8D1-AFB9-434C-836F-172F5C121CBE}" presName="vertSpace2b" presStyleCnt="0"/>
      <dgm:spPr/>
    </dgm:pt>
    <dgm:pt modelId="{21BFF631-11F1-4935-8D11-2128A2600EDA}" type="pres">
      <dgm:prSet presAssocID="{778396C3-6D6D-4392-9D39-5365221E7F13}" presName="horz2" presStyleCnt="0"/>
      <dgm:spPr/>
    </dgm:pt>
    <dgm:pt modelId="{C6BB3B0A-1255-47A3-BA0C-DFEA377B1F0F}" type="pres">
      <dgm:prSet presAssocID="{778396C3-6D6D-4392-9D39-5365221E7F13}" presName="horzSpace2" presStyleCnt="0"/>
      <dgm:spPr/>
    </dgm:pt>
    <dgm:pt modelId="{38A40240-EE2F-4E0B-8D8A-433957476A5D}" type="pres">
      <dgm:prSet presAssocID="{778396C3-6D6D-4392-9D39-5365221E7F13}" presName="tx2" presStyleLbl="revTx" presStyleIdx="4" presStyleCnt="9"/>
      <dgm:spPr/>
      <dgm:t>
        <a:bodyPr/>
        <a:lstStyle/>
        <a:p>
          <a:endParaRPr lang="pl-PL"/>
        </a:p>
      </dgm:t>
    </dgm:pt>
    <dgm:pt modelId="{4E90C133-4452-418E-81DE-69AFF72CCB88}" type="pres">
      <dgm:prSet presAssocID="{778396C3-6D6D-4392-9D39-5365221E7F13}" presName="vert2" presStyleCnt="0"/>
      <dgm:spPr/>
    </dgm:pt>
    <dgm:pt modelId="{C91144E7-77F5-400F-9AE6-35EB747740E3}" type="pres">
      <dgm:prSet presAssocID="{778396C3-6D6D-4392-9D39-5365221E7F13}" presName="thinLine2b" presStyleLbl="callout" presStyleIdx="3" presStyleCnt="7"/>
      <dgm:spPr/>
    </dgm:pt>
    <dgm:pt modelId="{804FFB80-FB34-4D8B-AB92-FF1A6DEAB4B2}" type="pres">
      <dgm:prSet presAssocID="{778396C3-6D6D-4392-9D39-5365221E7F13}" presName="vertSpace2b" presStyleCnt="0"/>
      <dgm:spPr/>
    </dgm:pt>
    <dgm:pt modelId="{5F9C3D14-03C9-4A98-B95A-E8B9AD6570A5}" type="pres">
      <dgm:prSet presAssocID="{99108FDA-CB7F-4990-8842-1D21249F6618}" presName="thickLine" presStyleLbl="alignNode1" presStyleIdx="1" presStyleCnt="2"/>
      <dgm:spPr/>
    </dgm:pt>
    <dgm:pt modelId="{7333EE36-3596-4C36-B2A7-A40D1DF19372}" type="pres">
      <dgm:prSet presAssocID="{99108FDA-CB7F-4990-8842-1D21249F6618}" presName="horz1" presStyleCnt="0"/>
      <dgm:spPr/>
    </dgm:pt>
    <dgm:pt modelId="{AC5FC072-44B8-43B9-A1A1-0AF8C4BA26EE}" type="pres">
      <dgm:prSet presAssocID="{99108FDA-CB7F-4990-8842-1D21249F6618}" presName="tx1" presStyleLbl="revTx" presStyleIdx="5" presStyleCnt="9"/>
      <dgm:spPr/>
      <dgm:t>
        <a:bodyPr/>
        <a:lstStyle/>
        <a:p>
          <a:endParaRPr lang="pl-PL"/>
        </a:p>
      </dgm:t>
    </dgm:pt>
    <dgm:pt modelId="{7097C1DB-AB78-41D2-A648-8E77D4EB8AF3}" type="pres">
      <dgm:prSet presAssocID="{99108FDA-CB7F-4990-8842-1D21249F6618}" presName="vert1" presStyleCnt="0"/>
      <dgm:spPr/>
    </dgm:pt>
    <dgm:pt modelId="{717CB7F1-12F8-4888-A256-85C654C10FD7}" type="pres">
      <dgm:prSet presAssocID="{66E95FD9-E25D-4AC5-BF70-2AD353F11B6A}" presName="vertSpace2a" presStyleCnt="0"/>
      <dgm:spPr/>
    </dgm:pt>
    <dgm:pt modelId="{6E74E788-470C-4F87-8028-FFB92060F100}" type="pres">
      <dgm:prSet presAssocID="{66E95FD9-E25D-4AC5-BF70-2AD353F11B6A}" presName="horz2" presStyleCnt="0"/>
      <dgm:spPr/>
    </dgm:pt>
    <dgm:pt modelId="{E9235877-8C64-4119-A942-FAF6DA616C28}" type="pres">
      <dgm:prSet presAssocID="{66E95FD9-E25D-4AC5-BF70-2AD353F11B6A}" presName="horzSpace2" presStyleCnt="0"/>
      <dgm:spPr/>
    </dgm:pt>
    <dgm:pt modelId="{B374A125-2957-4539-A599-D4107E89FE3E}" type="pres">
      <dgm:prSet presAssocID="{66E95FD9-E25D-4AC5-BF70-2AD353F11B6A}" presName="tx2" presStyleLbl="revTx" presStyleIdx="6" presStyleCnt="9"/>
      <dgm:spPr/>
      <dgm:t>
        <a:bodyPr/>
        <a:lstStyle/>
        <a:p>
          <a:endParaRPr lang="pl-PL"/>
        </a:p>
      </dgm:t>
    </dgm:pt>
    <dgm:pt modelId="{C401FDDF-14A2-42F4-8484-A2EA49DD03DA}" type="pres">
      <dgm:prSet presAssocID="{66E95FD9-E25D-4AC5-BF70-2AD353F11B6A}" presName="vert2" presStyleCnt="0"/>
      <dgm:spPr/>
    </dgm:pt>
    <dgm:pt modelId="{F21EDB46-5DAD-4DB4-9342-C604E8E3A7A4}" type="pres">
      <dgm:prSet presAssocID="{66E95FD9-E25D-4AC5-BF70-2AD353F11B6A}" presName="thinLine2b" presStyleLbl="callout" presStyleIdx="4" presStyleCnt="7"/>
      <dgm:spPr/>
    </dgm:pt>
    <dgm:pt modelId="{ABAEC2D0-0BBD-4534-A332-E3D466E254B4}" type="pres">
      <dgm:prSet presAssocID="{66E95FD9-E25D-4AC5-BF70-2AD353F11B6A}" presName="vertSpace2b" presStyleCnt="0"/>
      <dgm:spPr/>
    </dgm:pt>
    <dgm:pt modelId="{AA9C2994-4CCC-4164-AA0D-47A40BAAB240}" type="pres">
      <dgm:prSet presAssocID="{F4585E4E-19EC-4308-8E52-35A44EC3652A}" presName="horz2" presStyleCnt="0"/>
      <dgm:spPr/>
    </dgm:pt>
    <dgm:pt modelId="{D6922572-532C-4393-B18B-4132893EAF3F}" type="pres">
      <dgm:prSet presAssocID="{F4585E4E-19EC-4308-8E52-35A44EC3652A}" presName="horzSpace2" presStyleCnt="0"/>
      <dgm:spPr/>
    </dgm:pt>
    <dgm:pt modelId="{2F98DC35-E056-40A2-8FCB-E1558B9268E1}" type="pres">
      <dgm:prSet presAssocID="{F4585E4E-19EC-4308-8E52-35A44EC3652A}" presName="tx2" presStyleLbl="revTx" presStyleIdx="7" presStyleCnt="9"/>
      <dgm:spPr/>
      <dgm:t>
        <a:bodyPr/>
        <a:lstStyle/>
        <a:p>
          <a:endParaRPr lang="pl-PL"/>
        </a:p>
      </dgm:t>
    </dgm:pt>
    <dgm:pt modelId="{58029052-E8EE-453B-9D4C-9E726962E918}" type="pres">
      <dgm:prSet presAssocID="{F4585E4E-19EC-4308-8E52-35A44EC3652A}" presName="vert2" presStyleCnt="0"/>
      <dgm:spPr/>
    </dgm:pt>
    <dgm:pt modelId="{61665DED-C6A0-43C6-A9CC-2180C093BAB4}" type="pres">
      <dgm:prSet presAssocID="{F4585E4E-19EC-4308-8E52-35A44EC3652A}" presName="thinLine2b" presStyleLbl="callout" presStyleIdx="5" presStyleCnt="7"/>
      <dgm:spPr/>
    </dgm:pt>
    <dgm:pt modelId="{C4841472-140F-4751-AE29-D98E054C409E}" type="pres">
      <dgm:prSet presAssocID="{F4585E4E-19EC-4308-8E52-35A44EC3652A}" presName="vertSpace2b" presStyleCnt="0"/>
      <dgm:spPr/>
    </dgm:pt>
    <dgm:pt modelId="{1A98F9AD-275F-4729-A13A-F77009BDBB59}" type="pres">
      <dgm:prSet presAssocID="{F8C0D351-E09E-4DBA-A6D4-D8FC9142DEF9}" presName="horz2" presStyleCnt="0"/>
      <dgm:spPr/>
    </dgm:pt>
    <dgm:pt modelId="{188DDB68-2297-43F4-8A3E-3CE637890C6E}" type="pres">
      <dgm:prSet presAssocID="{F8C0D351-E09E-4DBA-A6D4-D8FC9142DEF9}" presName="horzSpace2" presStyleCnt="0"/>
      <dgm:spPr/>
    </dgm:pt>
    <dgm:pt modelId="{62AF4992-13E7-4F4D-ADD2-E0904CAA3799}" type="pres">
      <dgm:prSet presAssocID="{F8C0D351-E09E-4DBA-A6D4-D8FC9142DEF9}" presName="tx2" presStyleLbl="revTx" presStyleIdx="8" presStyleCnt="9"/>
      <dgm:spPr/>
      <dgm:t>
        <a:bodyPr/>
        <a:lstStyle/>
        <a:p>
          <a:endParaRPr lang="pl-PL"/>
        </a:p>
      </dgm:t>
    </dgm:pt>
    <dgm:pt modelId="{D5F8AC8C-F4D1-4602-8FB1-845A33BED9AD}" type="pres">
      <dgm:prSet presAssocID="{F8C0D351-E09E-4DBA-A6D4-D8FC9142DEF9}" presName="vert2" presStyleCnt="0"/>
      <dgm:spPr/>
    </dgm:pt>
    <dgm:pt modelId="{2614D83A-FF60-4F45-8B20-8AFA54C4ECE8}" type="pres">
      <dgm:prSet presAssocID="{F8C0D351-E09E-4DBA-A6D4-D8FC9142DEF9}" presName="thinLine2b" presStyleLbl="callout" presStyleIdx="6" presStyleCnt="7"/>
      <dgm:spPr/>
    </dgm:pt>
    <dgm:pt modelId="{65F9AB91-7A2F-4254-95F3-9D4229DB6C09}" type="pres">
      <dgm:prSet presAssocID="{F8C0D351-E09E-4DBA-A6D4-D8FC9142DEF9}" presName="vertSpace2b" presStyleCnt="0"/>
      <dgm:spPr/>
    </dgm:pt>
  </dgm:ptLst>
  <dgm:cxnLst>
    <dgm:cxn modelId="{872F29D1-ADF4-4C4C-9128-F8BFEC45D168}" srcId="{F50C33F2-E1F4-4F0A-AE17-06F704849578}" destId="{778396C3-6D6D-4392-9D39-5365221E7F13}" srcOrd="3" destOrd="0" parTransId="{16949282-3DB6-4F8C-86A3-FAA9EC1C2866}" sibTransId="{790B3498-1356-4D9E-A0BB-87AAD6A0419A}"/>
    <dgm:cxn modelId="{3E0FB5A4-D8CC-4717-845F-2E30CA5CA206}" type="presOf" srcId="{3A50010E-0E61-4FD0-8F52-5E15081E9B87}" destId="{AFD94F06-FAF5-4467-BC83-712945F6D132}" srcOrd="0" destOrd="0" presId="urn:microsoft.com/office/officeart/2008/layout/LinedList"/>
    <dgm:cxn modelId="{480CA42D-ED0D-467F-82C0-9FFE8E9C8891}" srcId="{3A50010E-0E61-4FD0-8F52-5E15081E9B87}" destId="{99108FDA-CB7F-4990-8842-1D21249F6618}" srcOrd="1" destOrd="0" parTransId="{E6E56DD2-466F-4583-BE2F-C887392631DC}" sibTransId="{ED6A1287-5971-4CC9-9B8A-CA9090A79DB4}"/>
    <dgm:cxn modelId="{E17E7FE8-92C8-4B5A-AB68-9BB2496EAD4E}" type="presOf" srcId="{F4585E4E-19EC-4308-8E52-35A44EC3652A}" destId="{2F98DC35-E056-40A2-8FCB-E1558B9268E1}" srcOrd="0" destOrd="0" presId="urn:microsoft.com/office/officeart/2008/layout/LinedList"/>
    <dgm:cxn modelId="{05A1D32F-F743-458B-AEC2-97021C496384}" srcId="{99108FDA-CB7F-4990-8842-1D21249F6618}" destId="{66E95FD9-E25D-4AC5-BF70-2AD353F11B6A}" srcOrd="0" destOrd="0" parTransId="{16EF30BA-B65C-455C-951B-98DB70CD19F2}" sibTransId="{401F29CE-7550-41C8-908A-1C7D9D4AFF38}"/>
    <dgm:cxn modelId="{22AC114C-D96F-4A97-9021-EEB85877A88E}" srcId="{F50C33F2-E1F4-4F0A-AE17-06F704849578}" destId="{A59D627C-0EFF-4BDC-AF83-ED7A7E0C36FE}" srcOrd="1" destOrd="0" parTransId="{9F9D3FB7-200C-490E-AD3A-85DE34C20E4A}" sibTransId="{E62DE20B-67CC-4979-8E24-72E43E6C9E5D}"/>
    <dgm:cxn modelId="{E2EFFECD-58E5-4DD9-9403-2F2DD46346AD}" type="presOf" srcId="{17FD579C-EBAE-4627-9369-F256ECF154FE}" destId="{264EA215-99C0-464D-920D-BFA6F13993BF}" srcOrd="0" destOrd="0" presId="urn:microsoft.com/office/officeart/2008/layout/LinedList"/>
    <dgm:cxn modelId="{30D9E5A9-B94D-4D18-BCE5-D48DF50EEFE0}" srcId="{99108FDA-CB7F-4990-8842-1D21249F6618}" destId="{F4585E4E-19EC-4308-8E52-35A44EC3652A}" srcOrd="1" destOrd="0" parTransId="{E0E6123A-F992-4393-8C58-F0A747624067}" sibTransId="{518B82E9-E671-4EAD-BE35-2D7B4435AEC0}"/>
    <dgm:cxn modelId="{1E93ABE2-86C2-4C1C-B8C2-4266EAD3E243}" type="presOf" srcId="{5E47A8D1-AFB9-434C-836F-172F5C121CBE}" destId="{705DCCFA-AA77-4C19-A229-82F59C4DC9F9}" srcOrd="0" destOrd="0" presId="urn:microsoft.com/office/officeart/2008/layout/LinedList"/>
    <dgm:cxn modelId="{8EE57D9B-AEA3-4CAF-8CDF-32A9E62F9AED}" type="presOf" srcId="{A59D627C-0EFF-4BDC-AF83-ED7A7E0C36FE}" destId="{2A0F7ECC-1F0C-47A0-8C35-BBEF4C12AB85}" srcOrd="0" destOrd="0" presId="urn:microsoft.com/office/officeart/2008/layout/LinedList"/>
    <dgm:cxn modelId="{F77EC8B4-D76B-4825-8ADD-AE32343DA96D}" srcId="{F50C33F2-E1F4-4F0A-AE17-06F704849578}" destId="{5E47A8D1-AFB9-434C-836F-172F5C121CBE}" srcOrd="2" destOrd="0" parTransId="{F74607FF-027D-45D7-8CA1-16BA398E833A}" sibTransId="{E5F73450-8CA1-424F-AEF5-E183074A862B}"/>
    <dgm:cxn modelId="{A1531620-9C19-47FC-A0C8-4CA85A5A0445}" srcId="{99108FDA-CB7F-4990-8842-1D21249F6618}" destId="{F8C0D351-E09E-4DBA-A6D4-D8FC9142DEF9}" srcOrd="2" destOrd="0" parTransId="{59E7586C-2F99-419E-875C-6C944E1074EA}" sibTransId="{63E3D6E4-F5E5-4E9E-9CCA-26EFE10F79C5}"/>
    <dgm:cxn modelId="{E63DEDC8-37D6-4C4D-999D-DB7C0966E48A}" srcId="{F50C33F2-E1F4-4F0A-AE17-06F704849578}" destId="{17FD579C-EBAE-4627-9369-F256ECF154FE}" srcOrd="0" destOrd="0" parTransId="{FF6B01CD-ED6D-441C-927F-B664E6D0C175}" sibTransId="{ADCE8666-4A8D-473C-ABC9-CFAB3D1448BC}"/>
    <dgm:cxn modelId="{61448DEE-E128-48E6-9E94-CCB85D23D061}" type="presOf" srcId="{66E95FD9-E25D-4AC5-BF70-2AD353F11B6A}" destId="{B374A125-2957-4539-A599-D4107E89FE3E}" srcOrd="0" destOrd="0" presId="urn:microsoft.com/office/officeart/2008/layout/LinedList"/>
    <dgm:cxn modelId="{D57143B4-239A-4D74-8C59-43043016FE3D}" type="presOf" srcId="{778396C3-6D6D-4392-9D39-5365221E7F13}" destId="{38A40240-EE2F-4E0B-8D8A-433957476A5D}" srcOrd="0" destOrd="0" presId="urn:microsoft.com/office/officeart/2008/layout/LinedList"/>
    <dgm:cxn modelId="{675ED2BB-26C9-4B7B-A4B6-62531E7B2F60}" type="presOf" srcId="{F50C33F2-E1F4-4F0A-AE17-06F704849578}" destId="{BE69937E-4D4B-4654-ADE7-2911A4BBC699}" srcOrd="0" destOrd="0" presId="urn:microsoft.com/office/officeart/2008/layout/LinedList"/>
    <dgm:cxn modelId="{F7B432E9-CED4-4F18-A0F1-CC0433B6DA0E}" srcId="{3A50010E-0E61-4FD0-8F52-5E15081E9B87}" destId="{F50C33F2-E1F4-4F0A-AE17-06F704849578}" srcOrd="0" destOrd="0" parTransId="{5A277ACE-B3C0-4B9D-86A0-BBE30FC444C9}" sibTransId="{8EB30DB8-3966-4553-B900-25457D61099C}"/>
    <dgm:cxn modelId="{5F51CC1B-4949-4414-8D6C-24EB41F22007}" type="presOf" srcId="{99108FDA-CB7F-4990-8842-1D21249F6618}" destId="{AC5FC072-44B8-43B9-A1A1-0AF8C4BA26EE}" srcOrd="0" destOrd="0" presId="urn:microsoft.com/office/officeart/2008/layout/LinedList"/>
    <dgm:cxn modelId="{E8A5FEBD-58DF-4A89-A100-EE5DE16D7639}" type="presOf" srcId="{F8C0D351-E09E-4DBA-A6D4-D8FC9142DEF9}" destId="{62AF4992-13E7-4F4D-ADD2-E0904CAA3799}" srcOrd="0" destOrd="0" presId="urn:microsoft.com/office/officeart/2008/layout/LinedList"/>
    <dgm:cxn modelId="{16298936-2590-4188-95C5-5C9EC61CE260}" type="presParOf" srcId="{AFD94F06-FAF5-4467-BC83-712945F6D132}" destId="{575391F0-93A9-4425-AE3B-4BEA3669C710}" srcOrd="0" destOrd="0" presId="urn:microsoft.com/office/officeart/2008/layout/LinedList"/>
    <dgm:cxn modelId="{7ABCBF7E-131B-459E-9705-5D9CB78BEE02}" type="presParOf" srcId="{AFD94F06-FAF5-4467-BC83-712945F6D132}" destId="{5EC8A3CC-731A-4AA2-9B18-6AC6950FFF25}" srcOrd="1" destOrd="0" presId="urn:microsoft.com/office/officeart/2008/layout/LinedList"/>
    <dgm:cxn modelId="{AD2451D6-7C05-461B-8CCB-2DEA336D7154}" type="presParOf" srcId="{5EC8A3CC-731A-4AA2-9B18-6AC6950FFF25}" destId="{BE69937E-4D4B-4654-ADE7-2911A4BBC699}" srcOrd="0" destOrd="0" presId="urn:microsoft.com/office/officeart/2008/layout/LinedList"/>
    <dgm:cxn modelId="{54EC54CC-DC81-4F16-9BEC-DE1CD325467C}" type="presParOf" srcId="{5EC8A3CC-731A-4AA2-9B18-6AC6950FFF25}" destId="{29D5C017-E8F7-4212-9145-8014706B0AD0}" srcOrd="1" destOrd="0" presId="urn:microsoft.com/office/officeart/2008/layout/LinedList"/>
    <dgm:cxn modelId="{A31530BF-8AFF-45C1-A563-2F6457EE9032}" type="presParOf" srcId="{29D5C017-E8F7-4212-9145-8014706B0AD0}" destId="{0DBD2A6A-8B50-40C0-832C-916952394884}" srcOrd="0" destOrd="0" presId="urn:microsoft.com/office/officeart/2008/layout/LinedList"/>
    <dgm:cxn modelId="{A1943848-C4DA-43FD-BEBE-732635420EDC}" type="presParOf" srcId="{29D5C017-E8F7-4212-9145-8014706B0AD0}" destId="{280B8F97-777A-4DAE-808F-2E2D2C39645F}" srcOrd="1" destOrd="0" presId="urn:microsoft.com/office/officeart/2008/layout/LinedList"/>
    <dgm:cxn modelId="{D69C37D6-7BC3-4876-BFB2-227BE2B65F17}" type="presParOf" srcId="{280B8F97-777A-4DAE-808F-2E2D2C39645F}" destId="{DA9A969C-6676-4340-87AE-3C672BE74D66}" srcOrd="0" destOrd="0" presId="urn:microsoft.com/office/officeart/2008/layout/LinedList"/>
    <dgm:cxn modelId="{9DFF2BB5-EB79-4806-B1F7-A54B19319C90}" type="presParOf" srcId="{280B8F97-777A-4DAE-808F-2E2D2C39645F}" destId="{264EA215-99C0-464D-920D-BFA6F13993BF}" srcOrd="1" destOrd="0" presId="urn:microsoft.com/office/officeart/2008/layout/LinedList"/>
    <dgm:cxn modelId="{2A5055DA-9967-488A-9B10-D90E225B59D4}" type="presParOf" srcId="{280B8F97-777A-4DAE-808F-2E2D2C39645F}" destId="{9995C43F-216E-4AE5-B3D8-62692572E469}" srcOrd="2" destOrd="0" presId="urn:microsoft.com/office/officeart/2008/layout/LinedList"/>
    <dgm:cxn modelId="{2C5CF4B8-902B-437B-A265-35DA7D157880}" type="presParOf" srcId="{29D5C017-E8F7-4212-9145-8014706B0AD0}" destId="{DAF3F3D1-0E1D-47A2-9811-9EE9F64663E7}" srcOrd="2" destOrd="0" presId="urn:microsoft.com/office/officeart/2008/layout/LinedList"/>
    <dgm:cxn modelId="{FA973439-0060-42C0-A4FB-FABAF3628586}" type="presParOf" srcId="{29D5C017-E8F7-4212-9145-8014706B0AD0}" destId="{BE89042C-659C-41EB-9B71-BF3B14140EEE}" srcOrd="3" destOrd="0" presId="urn:microsoft.com/office/officeart/2008/layout/LinedList"/>
    <dgm:cxn modelId="{6E3D0EE4-348F-42CA-8046-D6644ED21406}" type="presParOf" srcId="{29D5C017-E8F7-4212-9145-8014706B0AD0}" destId="{B82C5CAB-8C92-47F6-A8C0-EDC29D2FBD68}" srcOrd="4" destOrd="0" presId="urn:microsoft.com/office/officeart/2008/layout/LinedList"/>
    <dgm:cxn modelId="{1A5B9EA6-CFFB-4C80-84D8-C4BCBF37EBBE}" type="presParOf" srcId="{B82C5CAB-8C92-47F6-A8C0-EDC29D2FBD68}" destId="{9B4C2CB7-193F-4AFB-8F9A-814985D2614D}" srcOrd="0" destOrd="0" presId="urn:microsoft.com/office/officeart/2008/layout/LinedList"/>
    <dgm:cxn modelId="{402CFC04-D01C-4F81-8CFD-09771E1FF4B6}" type="presParOf" srcId="{B82C5CAB-8C92-47F6-A8C0-EDC29D2FBD68}" destId="{2A0F7ECC-1F0C-47A0-8C35-BBEF4C12AB85}" srcOrd="1" destOrd="0" presId="urn:microsoft.com/office/officeart/2008/layout/LinedList"/>
    <dgm:cxn modelId="{AC0F0D04-1DCE-492E-ADC4-7F8E72CF9654}" type="presParOf" srcId="{B82C5CAB-8C92-47F6-A8C0-EDC29D2FBD68}" destId="{158A0BDF-CF8A-477B-9E90-613CB2873690}" srcOrd="2" destOrd="0" presId="urn:microsoft.com/office/officeart/2008/layout/LinedList"/>
    <dgm:cxn modelId="{1E0CBA84-A2CA-4C6B-AD9A-CEDBCEA07C30}" type="presParOf" srcId="{29D5C017-E8F7-4212-9145-8014706B0AD0}" destId="{3A4C2AA5-5A18-43E2-98F1-54CFA25F8295}" srcOrd="5" destOrd="0" presId="urn:microsoft.com/office/officeart/2008/layout/LinedList"/>
    <dgm:cxn modelId="{076A0904-A0D6-4090-9FAD-96021D722259}" type="presParOf" srcId="{29D5C017-E8F7-4212-9145-8014706B0AD0}" destId="{5D4876A0-861C-4DBB-BB6B-5DEB8454DFC1}" srcOrd="6" destOrd="0" presId="urn:microsoft.com/office/officeart/2008/layout/LinedList"/>
    <dgm:cxn modelId="{2847E86F-2152-4F36-88D4-D57AB057A791}" type="presParOf" srcId="{29D5C017-E8F7-4212-9145-8014706B0AD0}" destId="{2F9C772D-BD90-4EF7-9E86-0A85F72E4D87}" srcOrd="7" destOrd="0" presId="urn:microsoft.com/office/officeart/2008/layout/LinedList"/>
    <dgm:cxn modelId="{85ACBD57-1E11-4232-8A46-6398310858BD}" type="presParOf" srcId="{2F9C772D-BD90-4EF7-9E86-0A85F72E4D87}" destId="{BBD2C6BA-396A-451E-BB77-B02CDFD6F393}" srcOrd="0" destOrd="0" presId="urn:microsoft.com/office/officeart/2008/layout/LinedList"/>
    <dgm:cxn modelId="{53DD71F1-4E5F-43BF-8681-0A786525EF7E}" type="presParOf" srcId="{2F9C772D-BD90-4EF7-9E86-0A85F72E4D87}" destId="{705DCCFA-AA77-4C19-A229-82F59C4DC9F9}" srcOrd="1" destOrd="0" presId="urn:microsoft.com/office/officeart/2008/layout/LinedList"/>
    <dgm:cxn modelId="{8C15013D-7C69-4F49-99BF-D6F709EF3608}" type="presParOf" srcId="{2F9C772D-BD90-4EF7-9E86-0A85F72E4D87}" destId="{1074C69D-0EC9-436A-B900-65A338E4A1EC}" srcOrd="2" destOrd="0" presId="urn:microsoft.com/office/officeart/2008/layout/LinedList"/>
    <dgm:cxn modelId="{C6F68CB8-EB53-484D-A606-43B01ED87E1E}" type="presParOf" srcId="{29D5C017-E8F7-4212-9145-8014706B0AD0}" destId="{43F12980-A94F-4CA9-8BAE-DE1FE0238053}" srcOrd="8" destOrd="0" presId="urn:microsoft.com/office/officeart/2008/layout/LinedList"/>
    <dgm:cxn modelId="{32E573D6-E0AE-45D6-80EC-217601FB7759}" type="presParOf" srcId="{29D5C017-E8F7-4212-9145-8014706B0AD0}" destId="{3C5E9CC6-B060-46D4-855E-77390688E1A8}" srcOrd="9" destOrd="0" presId="urn:microsoft.com/office/officeart/2008/layout/LinedList"/>
    <dgm:cxn modelId="{CA14C906-E3FF-4AD4-B706-C3CB135884FD}" type="presParOf" srcId="{29D5C017-E8F7-4212-9145-8014706B0AD0}" destId="{21BFF631-11F1-4935-8D11-2128A2600EDA}" srcOrd="10" destOrd="0" presId="urn:microsoft.com/office/officeart/2008/layout/LinedList"/>
    <dgm:cxn modelId="{8D6C16BF-B1ED-4401-952B-D049D8404759}" type="presParOf" srcId="{21BFF631-11F1-4935-8D11-2128A2600EDA}" destId="{C6BB3B0A-1255-47A3-BA0C-DFEA377B1F0F}" srcOrd="0" destOrd="0" presId="urn:microsoft.com/office/officeart/2008/layout/LinedList"/>
    <dgm:cxn modelId="{6312C621-BE8F-43D2-A5E3-EDC4EA095A26}" type="presParOf" srcId="{21BFF631-11F1-4935-8D11-2128A2600EDA}" destId="{38A40240-EE2F-4E0B-8D8A-433957476A5D}" srcOrd="1" destOrd="0" presId="urn:microsoft.com/office/officeart/2008/layout/LinedList"/>
    <dgm:cxn modelId="{1E60C4DB-5C59-421A-BC3C-3B0A453007C4}" type="presParOf" srcId="{21BFF631-11F1-4935-8D11-2128A2600EDA}" destId="{4E90C133-4452-418E-81DE-69AFF72CCB88}" srcOrd="2" destOrd="0" presId="urn:microsoft.com/office/officeart/2008/layout/LinedList"/>
    <dgm:cxn modelId="{F0DEDC60-9ACA-4090-B33C-C7AF27ACCAA9}" type="presParOf" srcId="{29D5C017-E8F7-4212-9145-8014706B0AD0}" destId="{C91144E7-77F5-400F-9AE6-35EB747740E3}" srcOrd="11" destOrd="0" presId="urn:microsoft.com/office/officeart/2008/layout/LinedList"/>
    <dgm:cxn modelId="{F307B658-0AEC-4DC9-BCA2-F4E4DCB8D9F3}" type="presParOf" srcId="{29D5C017-E8F7-4212-9145-8014706B0AD0}" destId="{804FFB80-FB34-4D8B-AB92-FF1A6DEAB4B2}" srcOrd="12" destOrd="0" presId="urn:microsoft.com/office/officeart/2008/layout/LinedList"/>
    <dgm:cxn modelId="{3A874374-A26C-43E9-9D5F-F411F1FBBF57}" type="presParOf" srcId="{AFD94F06-FAF5-4467-BC83-712945F6D132}" destId="{5F9C3D14-03C9-4A98-B95A-E8B9AD6570A5}" srcOrd="2" destOrd="0" presId="urn:microsoft.com/office/officeart/2008/layout/LinedList"/>
    <dgm:cxn modelId="{EF332A16-A3EF-4B24-A1F6-C6CB34ACF275}" type="presParOf" srcId="{AFD94F06-FAF5-4467-BC83-712945F6D132}" destId="{7333EE36-3596-4C36-B2A7-A40D1DF19372}" srcOrd="3" destOrd="0" presId="urn:microsoft.com/office/officeart/2008/layout/LinedList"/>
    <dgm:cxn modelId="{4BC4E466-F3F3-441D-B145-4C0AC7B15976}" type="presParOf" srcId="{7333EE36-3596-4C36-B2A7-A40D1DF19372}" destId="{AC5FC072-44B8-43B9-A1A1-0AF8C4BA26EE}" srcOrd="0" destOrd="0" presId="urn:microsoft.com/office/officeart/2008/layout/LinedList"/>
    <dgm:cxn modelId="{793A6EEF-D795-443D-8C34-139B14950D6D}" type="presParOf" srcId="{7333EE36-3596-4C36-B2A7-A40D1DF19372}" destId="{7097C1DB-AB78-41D2-A648-8E77D4EB8AF3}" srcOrd="1" destOrd="0" presId="urn:microsoft.com/office/officeart/2008/layout/LinedList"/>
    <dgm:cxn modelId="{B56DFBE0-99C3-40BF-BC05-CB405A797D13}" type="presParOf" srcId="{7097C1DB-AB78-41D2-A648-8E77D4EB8AF3}" destId="{717CB7F1-12F8-4888-A256-85C654C10FD7}" srcOrd="0" destOrd="0" presId="urn:microsoft.com/office/officeart/2008/layout/LinedList"/>
    <dgm:cxn modelId="{B62FCA45-1EC2-4775-A8EB-2B2F211C083B}" type="presParOf" srcId="{7097C1DB-AB78-41D2-A648-8E77D4EB8AF3}" destId="{6E74E788-470C-4F87-8028-FFB92060F100}" srcOrd="1" destOrd="0" presId="urn:microsoft.com/office/officeart/2008/layout/LinedList"/>
    <dgm:cxn modelId="{997C15A3-0CEF-4B03-BA05-92BF2FE656AC}" type="presParOf" srcId="{6E74E788-470C-4F87-8028-FFB92060F100}" destId="{E9235877-8C64-4119-A942-FAF6DA616C28}" srcOrd="0" destOrd="0" presId="urn:microsoft.com/office/officeart/2008/layout/LinedList"/>
    <dgm:cxn modelId="{9904625E-9403-4FCA-8F05-9AA499C78F0D}" type="presParOf" srcId="{6E74E788-470C-4F87-8028-FFB92060F100}" destId="{B374A125-2957-4539-A599-D4107E89FE3E}" srcOrd="1" destOrd="0" presId="urn:microsoft.com/office/officeart/2008/layout/LinedList"/>
    <dgm:cxn modelId="{8FE1049B-1F8E-479A-8B66-25D0D44567B5}" type="presParOf" srcId="{6E74E788-470C-4F87-8028-FFB92060F100}" destId="{C401FDDF-14A2-42F4-8484-A2EA49DD03DA}" srcOrd="2" destOrd="0" presId="urn:microsoft.com/office/officeart/2008/layout/LinedList"/>
    <dgm:cxn modelId="{7469F91A-AC1F-4885-8D99-1F718971260D}" type="presParOf" srcId="{7097C1DB-AB78-41D2-A648-8E77D4EB8AF3}" destId="{F21EDB46-5DAD-4DB4-9342-C604E8E3A7A4}" srcOrd="2" destOrd="0" presId="urn:microsoft.com/office/officeart/2008/layout/LinedList"/>
    <dgm:cxn modelId="{A0F31A07-6135-4480-B271-4CD0FFF63B2C}" type="presParOf" srcId="{7097C1DB-AB78-41D2-A648-8E77D4EB8AF3}" destId="{ABAEC2D0-0BBD-4534-A332-E3D466E254B4}" srcOrd="3" destOrd="0" presId="urn:microsoft.com/office/officeart/2008/layout/LinedList"/>
    <dgm:cxn modelId="{34104E4E-D1C6-464B-8740-C01E17F04CA1}" type="presParOf" srcId="{7097C1DB-AB78-41D2-A648-8E77D4EB8AF3}" destId="{AA9C2994-4CCC-4164-AA0D-47A40BAAB240}" srcOrd="4" destOrd="0" presId="urn:microsoft.com/office/officeart/2008/layout/LinedList"/>
    <dgm:cxn modelId="{1BE78950-6281-4284-8A64-3D79A45EC0DA}" type="presParOf" srcId="{AA9C2994-4CCC-4164-AA0D-47A40BAAB240}" destId="{D6922572-532C-4393-B18B-4132893EAF3F}" srcOrd="0" destOrd="0" presId="urn:microsoft.com/office/officeart/2008/layout/LinedList"/>
    <dgm:cxn modelId="{F7832E23-78E2-4F32-8FFF-7A444A36DF95}" type="presParOf" srcId="{AA9C2994-4CCC-4164-AA0D-47A40BAAB240}" destId="{2F98DC35-E056-40A2-8FCB-E1558B9268E1}" srcOrd="1" destOrd="0" presId="urn:microsoft.com/office/officeart/2008/layout/LinedList"/>
    <dgm:cxn modelId="{8C7B15FE-56E2-4072-BF65-CE790CCD047C}" type="presParOf" srcId="{AA9C2994-4CCC-4164-AA0D-47A40BAAB240}" destId="{58029052-E8EE-453B-9D4C-9E726962E918}" srcOrd="2" destOrd="0" presId="urn:microsoft.com/office/officeart/2008/layout/LinedList"/>
    <dgm:cxn modelId="{3231DC89-A840-487E-A868-123CA07EEF6D}" type="presParOf" srcId="{7097C1DB-AB78-41D2-A648-8E77D4EB8AF3}" destId="{61665DED-C6A0-43C6-A9CC-2180C093BAB4}" srcOrd="5" destOrd="0" presId="urn:microsoft.com/office/officeart/2008/layout/LinedList"/>
    <dgm:cxn modelId="{3FBCC25E-F3E9-42AC-A337-396E1C338E15}" type="presParOf" srcId="{7097C1DB-AB78-41D2-A648-8E77D4EB8AF3}" destId="{C4841472-140F-4751-AE29-D98E054C409E}" srcOrd="6" destOrd="0" presId="urn:microsoft.com/office/officeart/2008/layout/LinedList"/>
    <dgm:cxn modelId="{2C4738D4-91E4-4801-BEDC-9B1B714B0250}" type="presParOf" srcId="{7097C1DB-AB78-41D2-A648-8E77D4EB8AF3}" destId="{1A98F9AD-275F-4729-A13A-F77009BDBB59}" srcOrd="7" destOrd="0" presId="urn:microsoft.com/office/officeart/2008/layout/LinedList"/>
    <dgm:cxn modelId="{ED8BC790-039E-41A4-97F1-6E5BA6D71707}" type="presParOf" srcId="{1A98F9AD-275F-4729-A13A-F77009BDBB59}" destId="{188DDB68-2297-43F4-8A3E-3CE637890C6E}" srcOrd="0" destOrd="0" presId="urn:microsoft.com/office/officeart/2008/layout/LinedList"/>
    <dgm:cxn modelId="{0197F4A7-6E84-40E1-8199-628C8A467B0A}" type="presParOf" srcId="{1A98F9AD-275F-4729-A13A-F77009BDBB59}" destId="{62AF4992-13E7-4F4D-ADD2-E0904CAA3799}" srcOrd="1" destOrd="0" presId="urn:microsoft.com/office/officeart/2008/layout/LinedList"/>
    <dgm:cxn modelId="{E644712E-39D8-48D2-84D6-CCAFF8694ADC}" type="presParOf" srcId="{1A98F9AD-275F-4729-A13A-F77009BDBB59}" destId="{D5F8AC8C-F4D1-4602-8FB1-845A33BED9AD}" srcOrd="2" destOrd="0" presId="urn:microsoft.com/office/officeart/2008/layout/LinedList"/>
    <dgm:cxn modelId="{22927D80-9EA8-429D-A1A6-E02C51E6C3BF}" type="presParOf" srcId="{7097C1DB-AB78-41D2-A648-8E77D4EB8AF3}" destId="{2614D83A-FF60-4F45-8B20-8AFA54C4ECE8}" srcOrd="8" destOrd="0" presId="urn:microsoft.com/office/officeart/2008/layout/LinedList"/>
    <dgm:cxn modelId="{E2B8F4BF-4083-423A-ADA0-DEF02BF50A69}" type="presParOf" srcId="{7097C1DB-AB78-41D2-A648-8E77D4EB8AF3}" destId="{65F9AB91-7A2F-4254-95F3-9D4229DB6C09}"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50010E-0E61-4FD0-8F52-5E15081E9B87}"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pl-PL"/>
        </a:p>
      </dgm:t>
    </dgm:pt>
    <dgm:pt modelId="{F50C33F2-E1F4-4F0A-AE17-06F704849578}">
      <dgm:prSet phldrT="[Tekst]"/>
      <dgm:spPr/>
      <dgm:t>
        <a:bodyPr/>
        <a:lstStyle/>
        <a:p>
          <a:r>
            <a:rPr lang="pl-PL"/>
            <a:t>Etap 5</a:t>
          </a:r>
          <a:endParaRPr lang="pl-PL" dirty="0"/>
        </a:p>
      </dgm:t>
    </dgm:pt>
    <dgm:pt modelId="{5A277ACE-B3C0-4B9D-86A0-BBE30FC444C9}" type="parTrans" cxnId="{F7B432E9-CED4-4F18-A0F1-CC0433B6DA0E}">
      <dgm:prSet/>
      <dgm:spPr/>
      <dgm:t>
        <a:bodyPr/>
        <a:lstStyle/>
        <a:p>
          <a:endParaRPr lang="pl-PL" sz="1600"/>
        </a:p>
      </dgm:t>
    </dgm:pt>
    <dgm:pt modelId="{8EB30DB8-3966-4553-B900-25457D61099C}" type="sibTrans" cxnId="{F7B432E9-CED4-4F18-A0F1-CC0433B6DA0E}">
      <dgm:prSet/>
      <dgm:spPr/>
      <dgm:t>
        <a:bodyPr/>
        <a:lstStyle/>
        <a:p>
          <a:endParaRPr lang="pl-PL"/>
        </a:p>
      </dgm:t>
    </dgm:pt>
    <dgm:pt modelId="{51EF104F-453A-40C9-A69A-78FA98D33CAE}">
      <dgm:prSet phldrT="[Tekst]" custT="1"/>
      <dgm:spPr/>
      <dgm:t>
        <a:bodyPr/>
        <a:lstStyle/>
        <a:p>
          <a:r>
            <a:rPr lang="pl-PL" sz="3200" dirty="0"/>
            <a:t>Ocena uczniów na podstawie ich zaangażowania</a:t>
          </a:r>
        </a:p>
      </dgm:t>
    </dgm:pt>
    <dgm:pt modelId="{561B81AB-4189-4809-BDA9-481E95F17B85}" type="parTrans" cxnId="{0FB9C8D2-ECD2-4A84-B3E7-4C8F120DA549}">
      <dgm:prSet/>
      <dgm:spPr/>
      <dgm:t>
        <a:bodyPr/>
        <a:lstStyle/>
        <a:p>
          <a:endParaRPr lang="pl-PL"/>
        </a:p>
      </dgm:t>
    </dgm:pt>
    <dgm:pt modelId="{EB09515A-8774-4823-8285-8B1595B316FE}" type="sibTrans" cxnId="{0FB9C8D2-ECD2-4A84-B3E7-4C8F120DA549}">
      <dgm:prSet/>
      <dgm:spPr/>
      <dgm:t>
        <a:bodyPr/>
        <a:lstStyle/>
        <a:p>
          <a:endParaRPr lang="pl-PL"/>
        </a:p>
      </dgm:t>
    </dgm:pt>
    <dgm:pt modelId="{9A51957E-4088-4E75-BA4C-1F335BE687A6}">
      <dgm:prSet phldrT="[Tekst]" custT="1"/>
      <dgm:spPr/>
      <dgm:t>
        <a:bodyPr/>
        <a:lstStyle/>
        <a:p>
          <a:r>
            <a:rPr lang="pl-PL" sz="3200" dirty="0"/>
            <a:t>Omówienie wniosków i korzyści z realizacji WQ. </a:t>
          </a:r>
        </a:p>
      </dgm:t>
    </dgm:pt>
    <dgm:pt modelId="{1556A43A-97FC-4121-B1AA-02E6B1F1AC52}" type="parTrans" cxnId="{7DBD37F3-5DBE-41CA-AAAA-0E983B1B145F}">
      <dgm:prSet/>
      <dgm:spPr/>
      <dgm:t>
        <a:bodyPr/>
        <a:lstStyle/>
        <a:p>
          <a:endParaRPr lang="pl-PL"/>
        </a:p>
      </dgm:t>
    </dgm:pt>
    <dgm:pt modelId="{344D0234-15A9-4A84-97C9-B361C642C564}" type="sibTrans" cxnId="{7DBD37F3-5DBE-41CA-AAAA-0E983B1B145F}">
      <dgm:prSet/>
      <dgm:spPr/>
      <dgm:t>
        <a:bodyPr/>
        <a:lstStyle/>
        <a:p>
          <a:endParaRPr lang="pl-PL"/>
        </a:p>
      </dgm:t>
    </dgm:pt>
    <dgm:pt modelId="{AFD94F06-FAF5-4467-BC83-712945F6D132}" type="pres">
      <dgm:prSet presAssocID="{3A50010E-0E61-4FD0-8F52-5E15081E9B87}" presName="vert0" presStyleCnt="0">
        <dgm:presLayoutVars>
          <dgm:dir/>
          <dgm:animOne val="branch"/>
          <dgm:animLvl val="lvl"/>
        </dgm:presLayoutVars>
      </dgm:prSet>
      <dgm:spPr/>
      <dgm:t>
        <a:bodyPr/>
        <a:lstStyle/>
        <a:p>
          <a:endParaRPr lang="pl-PL"/>
        </a:p>
      </dgm:t>
    </dgm:pt>
    <dgm:pt modelId="{575391F0-93A9-4425-AE3B-4BEA3669C710}" type="pres">
      <dgm:prSet presAssocID="{F50C33F2-E1F4-4F0A-AE17-06F704849578}" presName="thickLine" presStyleLbl="alignNode1" presStyleIdx="0" presStyleCnt="1"/>
      <dgm:spPr/>
    </dgm:pt>
    <dgm:pt modelId="{5EC8A3CC-731A-4AA2-9B18-6AC6950FFF25}" type="pres">
      <dgm:prSet presAssocID="{F50C33F2-E1F4-4F0A-AE17-06F704849578}" presName="horz1" presStyleCnt="0"/>
      <dgm:spPr/>
    </dgm:pt>
    <dgm:pt modelId="{BE69937E-4D4B-4654-ADE7-2911A4BBC699}" type="pres">
      <dgm:prSet presAssocID="{F50C33F2-E1F4-4F0A-AE17-06F704849578}" presName="tx1" presStyleLbl="revTx" presStyleIdx="0" presStyleCnt="3"/>
      <dgm:spPr/>
      <dgm:t>
        <a:bodyPr/>
        <a:lstStyle/>
        <a:p>
          <a:endParaRPr lang="pl-PL"/>
        </a:p>
      </dgm:t>
    </dgm:pt>
    <dgm:pt modelId="{29D5C017-E8F7-4212-9145-8014706B0AD0}" type="pres">
      <dgm:prSet presAssocID="{F50C33F2-E1F4-4F0A-AE17-06F704849578}" presName="vert1" presStyleCnt="0"/>
      <dgm:spPr/>
    </dgm:pt>
    <dgm:pt modelId="{905F01F2-2EB2-435B-A303-7DB8D01A144A}" type="pres">
      <dgm:prSet presAssocID="{51EF104F-453A-40C9-A69A-78FA98D33CAE}" presName="vertSpace2a" presStyleCnt="0"/>
      <dgm:spPr/>
    </dgm:pt>
    <dgm:pt modelId="{B9A7FB6A-0292-4242-8797-D244D35093D5}" type="pres">
      <dgm:prSet presAssocID="{51EF104F-453A-40C9-A69A-78FA98D33CAE}" presName="horz2" presStyleCnt="0"/>
      <dgm:spPr/>
    </dgm:pt>
    <dgm:pt modelId="{F3402484-02E1-4586-BCB7-52DB3AAA526B}" type="pres">
      <dgm:prSet presAssocID="{51EF104F-453A-40C9-A69A-78FA98D33CAE}" presName="horzSpace2" presStyleCnt="0"/>
      <dgm:spPr/>
    </dgm:pt>
    <dgm:pt modelId="{737C5656-76BB-402B-8342-3524BFCEFA45}" type="pres">
      <dgm:prSet presAssocID="{51EF104F-453A-40C9-A69A-78FA98D33CAE}" presName="tx2" presStyleLbl="revTx" presStyleIdx="1" presStyleCnt="3"/>
      <dgm:spPr/>
      <dgm:t>
        <a:bodyPr/>
        <a:lstStyle/>
        <a:p>
          <a:endParaRPr lang="pl-PL"/>
        </a:p>
      </dgm:t>
    </dgm:pt>
    <dgm:pt modelId="{59A9B207-B413-43F2-BE6B-A8FE7217AEDC}" type="pres">
      <dgm:prSet presAssocID="{51EF104F-453A-40C9-A69A-78FA98D33CAE}" presName="vert2" presStyleCnt="0"/>
      <dgm:spPr/>
    </dgm:pt>
    <dgm:pt modelId="{C90B56B0-8C8A-4625-9038-0EA0F7EA5539}" type="pres">
      <dgm:prSet presAssocID="{51EF104F-453A-40C9-A69A-78FA98D33CAE}" presName="thinLine2b" presStyleLbl="callout" presStyleIdx="0" presStyleCnt="2"/>
      <dgm:spPr/>
    </dgm:pt>
    <dgm:pt modelId="{D6ADCECB-153D-4186-A6EC-7E950DA25F6A}" type="pres">
      <dgm:prSet presAssocID="{51EF104F-453A-40C9-A69A-78FA98D33CAE}" presName="vertSpace2b" presStyleCnt="0"/>
      <dgm:spPr/>
    </dgm:pt>
    <dgm:pt modelId="{170B95FB-D786-464F-9B3C-C11D6F6977F8}" type="pres">
      <dgm:prSet presAssocID="{9A51957E-4088-4E75-BA4C-1F335BE687A6}" presName="horz2" presStyleCnt="0"/>
      <dgm:spPr/>
    </dgm:pt>
    <dgm:pt modelId="{67883463-3971-4CA8-848F-6C18B29847D9}" type="pres">
      <dgm:prSet presAssocID="{9A51957E-4088-4E75-BA4C-1F335BE687A6}" presName="horzSpace2" presStyleCnt="0"/>
      <dgm:spPr/>
    </dgm:pt>
    <dgm:pt modelId="{4050FA74-8C6D-4098-B6F6-56CC70BD4C92}" type="pres">
      <dgm:prSet presAssocID="{9A51957E-4088-4E75-BA4C-1F335BE687A6}" presName="tx2" presStyleLbl="revTx" presStyleIdx="2" presStyleCnt="3"/>
      <dgm:spPr/>
      <dgm:t>
        <a:bodyPr/>
        <a:lstStyle/>
        <a:p>
          <a:endParaRPr lang="pl-PL"/>
        </a:p>
      </dgm:t>
    </dgm:pt>
    <dgm:pt modelId="{901B24E5-AB2E-4ABE-B444-ACFEDF1B09CD}" type="pres">
      <dgm:prSet presAssocID="{9A51957E-4088-4E75-BA4C-1F335BE687A6}" presName="vert2" presStyleCnt="0"/>
      <dgm:spPr/>
    </dgm:pt>
    <dgm:pt modelId="{766516C4-31A1-41D6-B22C-A06381BCA044}" type="pres">
      <dgm:prSet presAssocID="{9A51957E-4088-4E75-BA4C-1F335BE687A6}" presName="thinLine2b" presStyleLbl="callout" presStyleIdx="1" presStyleCnt="2"/>
      <dgm:spPr/>
    </dgm:pt>
    <dgm:pt modelId="{F2EC0BA3-5F77-4B02-AB09-C19627F21CD8}" type="pres">
      <dgm:prSet presAssocID="{9A51957E-4088-4E75-BA4C-1F335BE687A6}" presName="vertSpace2b" presStyleCnt="0"/>
      <dgm:spPr/>
    </dgm:pt>
  </dgm:ptLst>
  <dgm:cxnLst>
    <dgm:cxn modelId="{0FB9C8D2-ECD2-4A84-B3E7-4C8F120DA549}" srcId="{F50C33F2-E1F4-4F0A-AE17-06F704849578}" destId="{51EF104F-453A-40C9-A69A-78FA98D33CAE}" srcOrd="0" destOrd="0" parTransId="{561B81AB-4189-4809-BDA9-481E95F17B85}" sibTransId="{EB09515A-8774-4823-8285-8B1595B316FE}"/>
    <dgm:cxn modelId="{675ED2BB-26C9-4B7B-A4B6-62531E7B2F60}" type="presOf" srcId="{F50C33F2-E1F4-4F0A-AE17-06F704849578}" destId="{BE69937E-4D4B-4654-ADE7-2911A4BBC699}" srcOrd="0" destOrd="0" presId="urn:microsoft.com/office/officeart/2008/layout/LinedList"/>
    <dgm:cxn modelId="{3E0FB5A4-D8CC-4717-845F-2E30CA5CA206}" type="presOf" srcId="{3A50010E-0E61-4FD0-8F52-5E15081E9B87}" destId="{AFD94F06-FAF5-4467-BC83-712945F6D132}" srcOrd="0" destOrd="0" presId="urn:microsoft.com/office/officeart/2008/layout/LinedList"/>
    <dgm:cxn modelId="{60BEE589-1B81-4CCF-8834-181507EC017F}" type="presOf" srcId="{51EF104F-453A-40C9-A69A-78FA98D33CAE}" destId="{737C5656-76BB-402B-8342-3524BFCEFA45}" srcOrd="0" destOrd="0" presId="urn:microsoft.com/office/officeart/2008/layout/LinedList"/>
    <dgm:cxn modelId="{7DBD37F3-5DBE-41CA-AAAA-0E983B1B145F}" srcId="{F50C33F2-E1F4-4F0A-AE17-06F704849578}" destId="{9A51957E-4088-4E75-BA4C-1F335BE687A6}" srcOrd="1" destOrd="0" parTransId="{1556A43A-97FC-4121-B1AA-02E6B1F1AC52}" sibTransId="{344D0234-15A9-4A84-97C9-B361C642C564}"/>
    <dgm:cxn modelId="{A023F778-562A-46E4-A8E4-8D2BA3CE17A1}" type="presOf" srcId="{9A51957E-4088-4E75-BA4C-1F335BE687A6}" destId="{4050FA74-8C6D-4098-B6F6-56CC70BD4C92}" srcOrd="0" destOrd="0" presId="urn:microsoft.com/office/officeart/2008/layout/LinedList"/>
    <dgm:cxn modelId="{F7B432E9-CED4-4F18-A0F1-CC0433B6DA0E}" srcId="{3A50010E-0E61-4FD0-8F52-5E15081E9B87}" destId="{F50C33F2-E1F4-4F0A-AE17-06F704849578}" srcOrd="0" destOrd="0" parTransId="{5A277ACE-B3C0-4B9D-86A0-BBE30FC444C9}" sibTransId="{8EB30DB8-3966-4553-B900-25457D61099C}"/>
    <dgm:cxn modelId="{16298936-2590-4188-95C5-5C9EC61CE260}" type="presParOf" srcId="{AFD94F06-FAF5-4467-BC83-712945F6D132}" destId="{575391F0-93A9-4425-AE3B-4BEA3669C710}" srcOrd="0" destOrd="0" presId="urn:microsoft.com/office/officeart/2008/layout/LinedList"/>
    <dgm:cxn modelId="{7ABCBF7E-131B-459E-9705-5D9CB78BEE02}" type="presParOf" srcId="{AFD94F06-FAF5-4467-BC83-712945F6D132}" destId="{5EC8A3CC-731A-4AA2-9B18-6AC6950FFF25}" srcOrd="1" destOrd="0" presId="urn:microsoft.com/office/officeart/2008/layout/LinedList"/>
    <dgm:cxn modelId="{AD2451D6-7C05-461B-8CCB-2DEA336D7154}" type="presParOf" srcId="{5EC8A3CC-731A-4AA2-9B18-6AC6950FFF25}" destId="{BE69937E-4D4B-4654-ADE7-2911A4BBC699}" srcOrd="0" destOrd="0" presId="urn:microsoft.com/office/officeart/2008/layout/LinedList"/>
    <dgm:cxn modelId="{54EC54CC-DC81-4F16-9BEC-DE1CD325467C}" type="presParOf" srcId="{5EC8A3CC-731A-4AA2-9B18-6AC6950FFF25}" destId="{29D5C017-E8F7-4212-9145-8014706B0AD0}" srcOrd="1" destOrd="0" presId="urn:microsoft.com/office/officeart/2008/layout/LinedList"/>
    <dgm:cxn modelId="{F34ED032-3F67-44AB-B4C4-C88422FE61C3}" type="presParOf" srcId="{29D5C017-E8F7-4212-9145-8014706B0AD0}" destId="{905F01F2-2EB2-435B-A303-7DB8D01A144A}" srcOrd="0" destOrd="0" presId="urn:microsoft.com/office/officeart/2008/layout/LinedList"/>
    <dgm:cxn modelId="{341BF2C3-67A1-4D49-BB25-B6D10E9DCBFD}" type="presParOf" srcId="{29D5C017-E8F7-4212-9145-8014706B0AD0}" destId="{B9A7FB6A-0292-4242-8797-D244D35093D5}" srcOrd="1" destOrd="0" presId="urn:microsoft.com/office/officeart/2008/layout/LinedList"/>
    <dgm:cxn modelId="{F6C86232-30D5-44BF-8B31-88DC98793617}" type="presParOf" srcId="{B9A7FB6A-0292-4242-8797-D244D35093D5}" destId="{F3402484-02E1-4586-BCB7-52DB3AAA526B}" srcOrd="0" destOrd="0" presId="urn:microsoft.com/office/officeart/2008/layout/LinedList"/>
    <dgm:cxn modelId="{F0A939E5-7CC0-4335-A923-F479677B29B2}" type="presParOf" srcId="{B9A7FB6A-0292-4242-8797-D244D35093D5}" destId="{737C5656-76BB-402B-8342-3524BFCEFA45}" srcOrd="1" destOrd="0" presId="urn:microsoft.com/office/officeart/2008/layout/LinedList"/>
    <dgm:cxn modelId="{6314BC0E-22A9-49AF-B190-35D185760EFD}" type="presParOf" srcId="{B9A7FB6A-0292-4242-8797-D244D35093D5}" destId="{59A9B207-B413-43F2-BE6B-A8FE7217AEDC}" srcOrd="2" destOrd="0" presId="urn:microsoft.com/office/officeart/2008/layout/LinedList"/>
    <dgm:cxn modelId="{00CD5D06-4824-4AB4-A47F-69482D58B283}" type="presParOf" srcId="{29D5C017-E8F7-4212-9145-8014706B0AD0}" destId="{C90B56B0-8C8A-4625-9038-0EA0F7EA5539}" srcOrd="2" destOrd="0" presId="urn:microsoft.com/office/officeart/2008/layout/LinedList"/>
    <dgm:cxn modelId="{4FF7880B-FBC6-447F-8AA7-8D8937EF0DEA}" type="presParOf" srcId="{29D5C017-E8F7-4212-9145-8014706B0AD0}" destId="{D6ADCECB-153D-4186-A6EC-7E950DA25F6A}" srcOrd="3" destOrd="0" presId="urn:microsoft.com/office/officeart/2008/layout/LinedList"/>
    <dgm:cxn modelId="{D0530290-F0B5-4275-B027-CF545F32ACFD}" type="presParOf" srcId="{29D5C017-E8F7-4212-9145-8014706B0AD0}" destId="{170B95FB-D786-464F-9B3C-C11D6F6977F8}" srcOrd="4" destOrd="0" presId="urn:microsoft.com/office/officeart/2008/layout/LinedList"/>
    <dgm:cxn modelId="{3311B93B-1367-4411-B7A2-2F91F81F46C7}" type="presParOf" srcId="{170B95FB-D786-464F-9B3C-C11D6F6977F8}" destId="{67883463-3971-4CA8-848F-6C18B29847D9}" srcOrd="0" destOrd="0" presId="urn:microsoft.com/office/officeart/2008/layout/LinedList"/>
    <dgm:cxn modelId="{6DA3A64B-36ED-4B1C-8C8C-6459F39D0B6C}" type="presParOf" srcId="{170B95FB-D786-464F-9B3C-C11D6F6977F8}" destId="{4050FA74-8C6D-4098-B6F6-56CC70BD4C92}" srcOrd="1" destOrd="0" presId="urn:microsoft.com/office/officeart/2008/layout/LinedList"/>
    <dgm:cxn modelId="{65B78F0C-BD20-4323-A35B-84D4713F82F2}" type="presParOf" srcId="{170B95FB-D786-464F-9B3C-C11D6F6977F8}" destId="{901B24E5-AB2E-4ABE-B444-ACFEDF1B09CD}" srcOrd="2" destOrd="0" presId="urn:microsoft.com/office/officeart/2008/layout/LinedList"/>
    <dgm:cxn modelId="{21B9FCB2-879E-40EF-A62C-237DAAB7B1F6}" type="presParOf" srcId="{29D5C017-E8F7-4212-9145-8014706B0AD0}" destId="{766516C4-31A1-41D6-B22C-A06381BCA044}" srcOrd="5" destOrd="0" presId="urn:microsoft.com/office/officeart/2008/layout/LinedList"/>
    <dgm:cxn modelId="{74F27914-FE98-4CB0-893F-176359B829C6}" type="presParOf" srcId="{29D5C017-E8F7-4212-9145-8014706B0AD0}" destId="{F2EC0BA3-5F77-4B02-AB09-C19627F21CD8}"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2FD1537-C9D0-4B2B-A0FE-A6DC928FE6E9}" type="doc">
      <dgm:prSet loTypeId="urn:microsoft.com/office/officeart/2005/8/layout/process4" loCatId="process" qsTypeId="urn:microsoft.com/office/officeart/2005/8/quickstyle/simple2" qsCatId="simple" csTypeId="urn:microsoft.com/office/officeart/2005/8/colors/accent4_1" csCatId="accent4" phldr="1"/>
      <dgm:spPr/>
    </dgm:pt>
    <dgm:pt modelId="{6A660416-E7A6-4E2C-A8EF-1A3AC5A0B514}">
      <dgm:prSet phldrT="[Tekst]"/>
      <dgm:spPr/>
      <dgm:t>
        <a:bodyPr/>
        <a:lstStyle/>
        <a:p>
          <a:r>
            <a:rPr lang="pl-PL" dirty="0"/>
            <a:t>Etap 1 </a:t>
          </a:r>
          <a:br>
            <a:rPr lang="pl-PL" dirty="0"/>
          </a:br>
          <a:r>
            <a:rPr lang="pl-PL" dirty="0"/>
            <a:t>1h</a:t>
          </a:r>
        </a:p>
      </dgm:t>
    </dgm:pt>
    <dgm:pt modelId="{7473B371-74B3-4D68-8E7B-E56FC9250A80}" type="parTrans" cxnId="{1C518211-F93E-48B1-8690-D1BDA69021AB}">
      <dgm:prSet/>
      <dgm:spPr/>
      <dgm:t>
        <a:bodyPr/>
        <a:lstStyle/>
        <a:p>
          <a:endParaRPr lang="pl-PL"/>
        </a:p>
      </dgm:t>
    </dgm:pt>
    <dgm:pt modelId="{9BCCA12B-87DD-47EC-92C4-89F278508A96}" type="sibTrans" cxnId="{1C518211-F93E-48B1-8690-D1BDA69021AB}">
      <dgm:prSet/>
      <dgm:spPr/>
      <dgm:t>
        <a:bodyPr/>
        <a:lstStyle/>
        <a:p>
          <a:endParaRPr lang="pl-PL"/>
        </a:p>
      </dgm:t>
    </dgm:pt>
    <dgm:pt modelId="{EC5EAEC4-2982-492F-964C-40DAAE2478F6}">
      <dgm:prSet phldrT="[Tekst]"/>
      <dgm:spPr/>
      <dgm:t>
        <a:bodyPr/>
        <a:lstStyle/>
        <a:p>
          <a:r>
            <a:rPr lang="pl-PL" dirty="0"/>
            <a:t>Etap 2</a:t>
          </a:r>
          <a:br>
            <a:rPr lang="pl-PL" dirty="0"/>
          </a:br>
          <a:r>
            <a:rPr lang="pl-PL" dirty="0"/>
            <a:t>1h</a:t>
          </a:r>
        </a:p>
      </dgm:t>
    </dgm:pt>
    <dgm:pt modelId="{74C5135A-7763-4961-A52B-1BEC98B74DE3}" type="parTrans" cxnId="{EFE140FC-D9B5-4EC2-9F2B-5E3F6346766D}">
      <dgm:prSet/>
      <dgm:spPr/>
      <dgm:t>
        <a:bodyPr/>
        <a:lstStyle/>
        <a:p>
          <a:endParaRPr lang="pl-PL"/>
        </a:p>
      </dgm:t>
    </dgm:pt>
    <dgm:pt modelId="{AB7F6ABF-474D-4EFF-AA1F-7B5D54E14302}" type="sibTrans" cxnId="{EFE140FC-D9B5-4EC2-9F2B-5E3F6346766D}">
      <dgm:prSet/>
      <dgm:spPr/>
      <dgm:t>
        <a:bodyPr/>
        <a:lstStyle/>
        <a:p>
          <a:endParaRPr lang="pl-PL"/>
        </a:p>
      </dgm:t>
    </dgm:pt>
    <dgm:pt modelId="{D8B0BE8A-4AFA-4212-AEB7-5C379C4601E5}">
      <dgm:prSet phldrT="[Tekst]"/>
      <dgm:spPr/>
      <dgm:t>
        <a:bodyPr/>
        <a:lstStyle/>
        <a:p>
          <a:r>
            <a:rPr lang="pl-PL" dirty="0"/>
            <a:t>Etap 3</a:t>
          </a:r>
          <a:br>
            <a:rPr lang="pl-PL" dirty="0"/>
          </a:br>
          <a:r>
            <a:rPr lang="pl-PL" dirty="0" smtClean="0"/>
            <a:t>4h</a:t>
          </a:r>
          <a:endParaRPr lang="pl-PL" dirty="0"/>
        </a:p>
      </dgm:t>
    </dgm:pt>
    <dgm:pt modelId="{66FE8662-4586-4EE3-AD84-27C55398499B}" type="parTrans" cxnId="{7EDD9823-40E9-4BF0-83AD-9E7D22883C66}">
      <dgm:prSet/>
      <dgm:spPr/>
      <dgm:t>
        <a:bodyPr/>
        <a:lstStyle/>
        <a:p>
          <a:endParaRPr lang="pl-PL"/>
        </a:p>
      </dgm:t>
    </dgm:pt>
    <dgm:pt modelId="{90927606-538D-42DE-9B58-292DAC4A770F}" type="sibTrans" cxnId="{7EDD9823-40E9-4BF0-83AD-9E7D22883C66}">
      <dgm:prSet/>
      <dgm:spPr/>
      <dgm:t>
        <a:bodyPr/>
        <a:lstStyle/>
        <a:p>
          <a:endParaRPr lang="pl-PL"/>
        </a:p>
      </dgm:t>
    </dgm:pt>
    <dgm:pt modelId="{EE149F14-0A53-493A-9D4B-91D1F2B7C86D}">
      <dgm:prSet phldrT="[Tekst]"/>
      <dgm:spPr/>
      <dgm:t>
        <a:bodyPr/>
        <a:lstStyle/>
        <a:p>
          <a:r>
            <a:rPr lang="pl-PL" dirty="0"/>
            <a:t>Etap 4</a:t>
          </a:r>
          <a:br>
            <a:rPr lang="pl-PL" dirty="0"/>
          </a:br>
          <a:r>
            <a:rPr lang="pl-PL" dirty="0" smtClean="0"/>
            <a:t>4h</a:t>
          </a:r>
          <a:endParaRPr lang="pl-PL" dirty="0"/>
        </a:p>
      </dgm:t>
    </dgm:pt>
    <dgm:pt modelId="{C196786B-A176-4731-8020-81190F553DCF}" type="parTrans" cxnId="{BD1DE0A5-C857-45C6-9EF4-7BA4F88BC5EE}">
      <dgm:prSet/>
      <dgm:spPr/>
      <dgm:t>
        <a:bodyPr/>
        <a:lstStyle/>
        <a:p>
          <a:endParaRPr lang="pl-PL"/>
        </a:p>
      </dgm:t>
    </dgm:pt>
    <dgm:pt modelId="{D857D37A-D1FA-46CC-B138-65AA12169BB9}" type="sibTrans" cxnId="{BD1DE0A5-C857-45C6-9EF4-7BA4F88BC5EE}">
      <dgm:prSet/>
      <dgm:spPr/>
      <dgm:t>
        <a:bodyPr/>
        <a:lstStyle/>
        <a:p>
          <a:endParaRPr lang="pl-PL"/>
        </a:p>
      </dgm:t>
    </dgm:pt>
    <dgm:pt modelId="{4B07E24F-07D4-4572-A167-679B26F308CF}">
      <dgm:prSet phldrT="[Tekst]"/>
      <dgm:spPr/>
      <dgm:t>
        <a:bodyPr/>
        <a:lstStyle/>
        <a:p>
          <a:r>
            <a:rPr lang="pl-PL" dirty="0"/>
            <a:t>Etap 5</a:t>
          </a:r>
          <a:br>
            <a:rPr lang="pl-PL" dirty="0"/>
          </a:br>
          <a:r>
            <a:rPr lang="pl-PL" dirty="0"/>
            <a:t>2h</a:t>
          </a:r>
        </a:p>
      </dgm:t>
    </dgm:pt>
    <dgm:pt modelId="{40CD9C9A-C64E-4143-AB19-08877EB52CA1}" type="parTrans" cxnId="{67831845-12D6-4FED-A57E-095B1549D213}">
      <dgm:prSet/>
      <dgm:spPr/>
      <dgm:t>
        <a:bodyPr/>
        <a:lstStyle/>
        <a:p>
          <a:endParaRPr lang="pl-PL"/>
        </a:p>
      </dgm:t>
    </dgm:pt>
    <dgm:pt modelId="{7ED5F0E8-791D-4A55-84FB-A2146E322576}" type="sibTrans" cxnId="{67831845-12D6-4FED-A57E-095B1549D213}">
      <dgm:prSet/>
      <dgm:spPr/>
      <dgm:t>
        <a:bodyPr/>
        <a:lstStyle/>
        <a:p>
          <a:endParaRPr lang="pl-PL"/>
        </a:p>
      </dgm:t>
    </dgm:pt>
    <dgm:pt modelId="{9C6B6CE1-7C49-4BDC-9FD8-0B85A4B1F8FA}" type="pres">
      <dgm:prSet presAssocID="{12FD1537-C9D0-4B2B-A0FE-A6DC928FE6E9}" presName="Name0" presStyleCnt="0">
        <dgm:presLayoutVars>
          <dgm:dir/>
          <dgm:animLvl val="lvl"/>
          <dgm:resizeHandles val="exact"/>
        </dgm:presLayoutVars>
      </dgm:prSet>
      <dgm:spPr/>
    </dgm:pt>
    <dgm:pt modelId="{7F8D4960-C1B4-4013-8242-F6B54FF273BA}" type="pres">
      <dgm:prSet presAssocID="{4B07E24F-07D4-4572-A167-679B26F308CF}" presName="boxAndChildren" presStyleCnt="0"/>
      <dgm:spPr/>
    </dgm:pt>
    <dgm:pt modelId="{3595C325-03B7-46AF-9550-EF4E114CC358}" type="pres">
      <dgm:prSet presAssocID="{4B07E24F-07D4-4572-A167-679B26F308CF}" presName="parentTextBox" presStyleLbl="node1" presStyleIdx="0" presStyleCnt="5"/>
      <dgm:spPr/>
      <dgm:t>
        <a:bodyPr/>
        <a:lstStyle/>
        <a:p>
          <a:endParaRPr lang="pl-PL"/>
        </a:p>
      </dgm:t>
    </dgm:pt>
    <dgm:pt modelId="{B0AD0CEE-8F4A-4758-B603-6152C688A338}" type="pres">
      <dgm:prSet presAssocID="{D857D37A-D1FA-46CC-B138-65AA12169BB9}" presName="sp" presStyleCnt="0"/>
      <dgm:spPr/>
    </dgm:pt>
    <dgm:pt modelId="{25E23DD3-B12F-428B-9382-A3C01F1D413A}" type="pres">
      <dgm:prSet presAssocID="{EE149F14-0A53-493A-9D4B-91D1F2B7C86D}" presName="arrowAndChildren" presStyleCnt="0"/>
      <dgm:spPr/>
    </dgm:pt>
    <dgm:pt modelId="{24D522E1-3122-4547-B36A-37055567B9B6}" type="pres">
      <dgm:prSet presAssocID="{EE149F14-0A53-493A-9D4B-91D1F2B7C86D}" presName="parentTextArrow" presStyleLbl="node1" presStyleIdx="1" presStyleCnt="5"/>
      <dgm:spPr/>
      <dgm:t>
        <a:bodyPr/>
        <a:lstStyle/>
        <a:p>
          <a:endParaRPr lang="pl-PL"/>
        </a:p>
      </dgm:t>
    </dgm:pt>
    <dgm:pt modelId="{D7D73901-8D41-466F-98DB-526733E6065B}" type="pres">
      <dgm:prSet presAssocID="{90927606-538D-42DE-9B58-292DAC4A770F}" presName="sp" presStyleCnt="0"/>
      <dgm:spPr/>
    </dgm:pt>
    <dgm:pt modelId="{03A3F8EA-8634-481D-837F-931AD7883B48}" type="pres">
      <dgm:prSet presAssocID="{D8B0BE8A-4AFA-4212-AEB7-5C379C4601E5}" presName="arrowAndChildren" presStyleCnt="0"/>
      <dgm:spPr/>
    </dgm:pt>
    <dgm:pt modelId="{547F7552-F4E7-4A5C-B117-8E0A65F2B1BE}" type="pres">
      <dgm:prSet presAssocID="{D8B0BE8A-4AFA-4212-AEB7-5C379C4601E5}" presName="parentTextArrow" presStyleLbl="node1" presStyleIdx="2" presStyleCnt="5"/>
      <dgm:spPr/>
      <dgm:t>
        <a:bodyPr/>
        <a:lstStyle/>
        <a:p>
          <a:endParaRPr lang="pl-PL"/>
        </a:p>
      </dgm:t>
    </dgm:pt>
    <dgm:pt modelId="{44AB70D9-0E4C-401A-B67F-757052452088}" type="pres">
      <dgm:prSet presAssocID="{AB7F6ABF-474D-4EFF-AA1F-7B5D54E14302}" presName="sp" presStyleCnt="0"/>
      <dgm:spPr/>
    </dgm:pt>
    <dgm:pt modelId="{FF3EA061-DC1D-4E74-985A-CBC7F12C32A6}" type="pres">
      <dgm:prSet presAssocID="{EC5EAEC4-2982-492F-964C-40DAAE2478F6}" presName="arrowAndChildren" presStyleCnt="0"/>
      <dgm:spPr/>
    </dgm:pt>
    <dgm:pt modelId="{66AE857F-43D3-4A67-94D6-BE79CBDB76E6}" type="pres">
      <dgm:prSet presAssocID="{EC5EAEC4-2982-492F-964C-40DAAE2478F6}" presName="parentTextArrow" presStyleLbl="node1" presStyleIdx="3" presStyleCnt="5"/>
      <dgm:spPr/>
      <dgm:t>
        <a:bodyPr/>
        <a:lstStyle/>
        <a:p>
          <a:endParaRPr lang="pl-PL"/>
        </a:p>
      </dgm:t>
    </dgm:pt>
    <dgm:pt modelId="{0DEDCD70-A97D-40AD-BB35-C1BCFB9599F2}" type="pres">
      <dgm:prSet presAssocID="{9BCCA12B-87DD-47EC-92C4-89F278508A96}" presName="sp" presStyleCnt="0"/>
      <dgm:spPr/>
    </dgm:pt>
    <dgm:pt modelId="{218C44AD-4AD1-4171-B592-2ECBA640EA2C}" type="pres">
      <dgm:prSet presAssocID="{6A660416-E7A6-4E2C-A8EF-1A3AC5A0B514}" presName="arrowAndChildren" presStyleCnt="0"/>
      <dgm:spPr/>
    </dgm:pt>
    <dgm:pt modelId="{008725AC-39C3-40B7-B695-673914BF8091}" type="pres">
      <dgm:prSet presAssocID="{6A660416-E7A6-4E2C-A8EF-1A3AC5A0B514}" presName="parentTextArrow" presStyleLbl="node1" presStyleIdx="4" presStyleCnt="5"/>
      <dgm:spPr/>
      <dgm:t>
        <a:bodyPr/>
        <a:lstStyle/>
        <a:p>
          <a:endParaRPr lang="pl-PL"/>
        </a:p>
      </dgm:t>
    </dgm:pt>
  </dgm:ptLst>
  <dgm:cxnLst>
    <dgm:cxn modelId="{ADD77850-0A6A-48F5-A1E0-464896DABA79}" type="presOf" srcId="{EC5EAEC4-2982-492F-964C-40DAAE2478F6}" destId="{66AE857F-43D3-4A67-94D6-BE79CBDB76E6}" srcOrd="0" destOrd="0" presId="urn:microsoft.com/office/officeart/2005/8/layout/process4"/>
    <dgm:cxn modelId="{EFD34FA1-3907-4C9F-92ED-357F25DC6BBE}" type="presOf" srcId="{D8B0BE8A-4AFA-4212-AEB7-5C379C4601E5}" destId="{547F7552-F4E7-4A5C-B117-8E0A65F2B1BE}" srcOrd="0" destOrd="0" presId="urn:microsoft.com/office/officeart/2005/8/layout/process4"/>
    <dgm:cxn modelId="{EFE140FC-D9B5-4EC2-9F2B-5E3F6346766D}" srcId="{12FD1537-C9D0-4B2B-A0FE-A6DC928FE6E9}" destId="{EC5EAEC4-2982-492F-964C-40DAAE2478F6}" srcOrd="1" destOrd="0" parTransId="{74C5135A-7763-4961-A52B-1BEC98B74DE3}" sibTransId="{AB7F6ABF-474D-4EFF-AA1F-7B5D54E14302}"/>
    <dgm:cxn modelId="{67831845-12D6-4FED-A57E-095B1549D213}" srcId="{12FD1537-C9D0-4B2B-A0FE-A6DC928FE6E9}" destId="{4B07E24F-07D4-4572-A167-679B26F308CF}" srcOrd="4" destOrd="0" parTransId="{40CD9C9A-C64E-4143-AB19-08877EB52CA1}" sibTransId="{7ED5F0E8-791D-4A55-84FB-A2146E322576}"/>
    <dgm:cxn modelId="{454F7774-E000-45F6-9E0D-5BA630AB8DC5}" type="presOf" srcId="{6A660416-E7A6-4E2C-A8EF-1A3AC5A0B514}" destId="{008725AC-39C3-40B7-B695-673914BF8091}" srcOrd="0" destOrd="0" presId="urn:microsoft.com/office/officeart/2005/8/layout/process4"/>
    <dgm:cxn modelId="{1C518211-F93E-48B1-8690-D1BDA69021AB}" srcId="{12FD1537-C9D0-4B2B-A0FE-A6DC928FE6E9}" destId="{6A660416-E7A6-4E2C-A8EF-1A3AC5A0B514}" srcOrd="0" destOrd="0" parTransId="{7473B371-74B3-4D68-8E7B-E56FC9250A80}" sibTransId="{9BCCA12B-87DD-47EC-92C4-89F278508A96}"/>
    <dgm:cxn modelId="{C7C21216-2CD1-481C-8762-8E3F6B5E3EDD}" type="presOf" srcId="{4B07E24F-07D4-4572-A167-679B26F308CF}" destId="{3595C325-03B7-46AF-9550-EF4E114CC358}" srcOrd="0" destOrd="0" presId="urn:microsoft.com/office/officeart/2005/8/layout/process4"/>
    <dgm:cxn modelId="{D5C273CA-C909-486D-8670-6FAB7BD03ECC}" type="presOf" srcId="{12FD1537-C9D0-4B2B-A0FE-A6DC928FE6E9}" destId="{9C6B6CE1-7C49-4BDC-9FD8-0B85A4B1F8FA}" srcOrd="0" destOrd="0" presId="urn:microsoft.com/office/officeart/2005/8/layout/process4"/>
    <dgm:cxn modelId="{7EDD9823-40E9-4BF0-83AD-9E7D22883C66}" srcId="{12FD1537-C9D0-4B2B-A0FE-A6DC928FE6E9}" destId="{D8B0BE8A-4AFA-4212-AEB7-5C379C4601E5}" srcOrd="2" destOrd="0" parTransId="{66FE8662-4586-4EE3-AD84-27C55398499B}" sibTransId="{90927606-538D-42DE-9B58-292DAC4A770F}"/>
    <dgm:cxn modelId="{BD1DE0A5-C857-45C6-9EF4-7BA4F88BC5EE}" srcId="{12FD1537-C9D0-4B2B-A0FE-A6DC928FE6E9}" destId="{EE149F14-0A53-493A-9D4B-91D1F2B7C86D}" srcOrd="3" destOrd="0" parTransId="{C196786B-A176-4731-8020-81190F553DCF}" sibTransId="{D857D37A-D1FA-46CC-B138-65AA12169BB9}"/>
    <dgm:cxn modelId="{9BEB09E6-71A6-45BF-9028-F449B0875880}" type="presOf" srcId="{EE149F14-0A53-493A-9D4B-91D1F2B7C86D}" destId="{24D522E1-3122-4547-B36A-37055567B9B6}" srcOrd="0" destOrd="0" presId="urn:microsoft.com/office/officeart/2005/8/layout/process4"/>
    <dgm:cxn modelId="{B99F2BFC-66A9-4BCC-9CF9-74D6586D2FB0}" type="presParOf" srcId="{9C6B6CE1-7C49-4BDC-9FD8-0B85A4B1F8FA}" destId="{7F8D4960-C1B4-4013-8242-F6B54FF273BA}" srcOrd="0" destOrd="0" presId="urn:microsoft.com/office/officeart/2005/8/layout/process4"/>
    <dgm:cxn modelId="{71132B02-ACC1-4986-8917-50A1DCA0C8B3}" type="presParOf" srcId="{7F8D4960-C1B4-4013-8242-F6B54FF273BA}" destId="{3595C325-03B7-46AF-9550-EF4E114CC358}" srcOrd="0" destOrd="0" presId="urn:microsoft.com/office/officeart/2005/8/layout/process4"/>
    <dgm:cxn modelId="{7696DE36-0959-44EB-87B3-F836375A7E49}" type="presParOf" srcId="{9C6B6CE1-7C49-4BDC-9FD8-0B85A4B1F8FA}" destId="{B0AD0CEE-8F4A-4758-B603-6152C688A338}" srcOrd="1" destOrd="0" presId="urn:microsoft.com/office/officeart/2005/8/layout/process4"/>
    <dgm:cxn modelId="{CA3D0382-7E78-429C-BBF0-34FB48DF9213}" type="presParOf" srcId="{9C6B6CE1-7C49-4BDC-9FD8-0B85A4B1F8FA}" destId="{25E23DD3-B12F-428B-9382-A3C01F1D413A}" srcOrd="2" destOrd="0" presId="urn:microsoft.com/office/officeart/2005/8/layout/process4"/>
    <dgm:cxn modelId="{B9647407-F0E3-46DA-B524-05299C1A0130}" type="presParOf" srcId="{25E23DD3-B12F-428B-9382-A3C01F1D413A}" destId="{24D522E1-3122-4547-B36A-37055567B9B6}" srcOrd="0" destOrd="0" presId="urn:microsoft.com/office/officeart/2005/8/layout/process4"/>
    <dgm:cxn modelId="{1093C7D9-C050-4BA0-BFF6-9204B16BFA0D}" type="presParOf" srcId="{9C6B6CE1-7C49-4BDC-9FD8-0B85A4B1F8FA}" destId="{D7D73901-8D41-466F-98DB-526733E6065B}" srcOrd="3" destOrd="0" presId="urn:microsoft.com/office/officeart/2005/8/layout/process4"/>
    <dgm:cxn modelId="{693036E8-B7C4-4BC1-A5A8-7B93BAD093E8}" type="presParOf" srcId="{9C6B6CE1-7C49-4BDC-9FD8-0B85A4B1F8FA}" destId="{03A3F8EA-8634-481D-837F-931AD7883B48}" srcOrd="4" destOrd="0" presId="urn:microsoft.com/office/officeart/2005/8/layout/process4"/>
    <dgm:cxn modelId="{AC9E5630-5185-4649-8749-798D1C4AFEB0}" type="presParOf" srcId="{03A3F8EA-8634-481D-837F-931AD7883B48}" destId="{547F7552-F4E7-4A5C-B117-8E0A65F2B1BE}" srcOrd="0" destOrd="0" presId="urn:microsoft.com/office/officeart/2005/8/layout/process4"/>
    <dgm:cxn modelId="{C948A02C-01EC-4339-ADF8-9862B2E67F32}" type="presParOf" srcId="{9C6B6CE1-7C49-4BDC-9FD8-0B85A4B1F8FA}" destId="{44AB70D9-0E4C-401A-B67F-757052452088}" srcOrd="5" destOrd="0" presId="urn:microsoft.com/office/officeart/2005/8/layout/process4"/>
    <dgm:cxn modelId="{CC94EC17-AECC-430C-ABBC-CB4671BB6DCD}" type="presParOf" srcId="{9C6B6CE1-7C49-4BDC-9FD8-0B85A4B1F8FA}" destId="{FF3EA061-DC1D-4E74-985A-CBC7F12C32A6}" srcOrd="6" destOrd="0" presId="urn:microsoft.com/office/officeart/2005/8/layout/process4"/>
    <dgm:cxn modelId="{49A788BD-EADB-46F4-8806-B62D1224E741}" type="presParOf" srcId="{FF3EA061-DC1D-4E74-985A-CBC7F12C32A6}" destId="{66AE857F-43D3-4A67-94D6-BE79CBDB76E6}" srcOrd="0" destOrd="0" presId="urn:microsoft.com/office/officeart/2005/8/layout/process4"/>
    <dgm:cxn modelId="{AA40BD01-BF03-4E19-9ADA-586C1BF29C9D}" type="presParOf" srcId="{9C6B6CE1-7C49-4BDC-9FD8-0B85A4B1F8FA}" destId="{0DEDCD70-A97D-40AD-BB35-C1BCFB9599F2}" srcOrd="7" destOrd="0" presId="urn:microsoft.com/office/officeart/2005/8/layout/process4"/>
    <dgm:cxn modelId="{4443FFC4-C8E5-4251-9DF2-5ABC59042751}" type="presParOf" srcId="{9C6B6CE1-7C49-4BDC-9FD8-0B85A4B1F8FA}" destId="{218C44AD-4AD1-4171-B592-2ECBA640EA2C}" srcOrd="8" destOrd="0" presId="urn:microsoft.com/office/officeart/2005/8/layout/process4"/>
    <dgm:cxn modelId="{8D7CFACD-5D4F-4B2B-8BA1-74CC1C24D49F}" type="presParOf" srcId="{218C44AD-4AD1-4171-B592-2ECBA640EA2C}" destId="{008725AC-39C3-40B7-B695-673914BF8091}"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E98D307-BFAA-4D97-9DC9-EE6AB3EA965A}" type="doc">
      <dgm:prSet loTypeId="urn:microsoft.com/office/officeart/2005/8/layout/vList3" loCatId="picture" qsTypeId="urn:microsoft.com/office/officeart/2005/8/quickstyle/simple1" qsCatId="simple" csTypeId="urn:microsoft.com/office/officeart/2005/8/colors/accent4_3" csCatId="accent4" phldr="1"/>
      <dgm:spPr/>
    </dgm:pt>
    <dgm:pt modelId="{D8063049-7493-41D4-B1CC-A03AC1B1AFDC}">
      <dgm:prSet phldrT="[Tekst]"/>
      <dgm:spPr/>
      <dgm:t>
        <a:bodyPr/>
        <a:lstStyle/>
        <a:p>
          <a:r>
            <a:rPr lang="pl-PL" dirty="0"/>
            <a:t>16 pkt</a:t>
          </a:r>
          <a:br>
            <a:rPr lang="pl-PL" dirty="0"/>
          </a:br>
          <a:r>
            <a:rPr lang="pl-PL" dirty="0"/>
            <a:t>celujący</a:t>
          </a:r>
        </a:p>
      </dgm:t>
    </dgm:pt>
    <dgm:pt modelId="{E844E0A0-6934-4E22-8DB8-4AD9955F1EE3}" type="parTrans" cxnId="{CE007BEA-CF59-4AEA-AF84-72AE0C84D543}">
      <dgm:prSet/>
      <dgm:spPr/>
      <dgm:t>
        <a:bodyPr/>
        <a:lstStyle/>
        <a:p>
          <a:endParaRPr lang="pl-PL"/>
        </a:p>
      </dgm:t>
    </dgm:pt>
    <dgm:pt modelId="{FC0669D5-0C79-403E-9A37-22B82EF431F3}" type="sibTrans" cxnId="{CE007BEA-CF59-4AEA-AF84-72AE0C84D543}">
      <dgm:prSet/>
      <dgm:spPr/>
      <dgm:t>
        <a:bodyPr/>
        <a:lstStyle/>
        <a:p>
          <a:endParaRPr lang="pl-PL"/>
        </a:p>
      </dgm:t>
    </dgm:pt>
    <dgm:pt modelId="{EDC471C4-26D6-4ABB-A2F2-0A4B2A2468B3}">
      <dgm:prSet phldrT="[Tekst]"/>
      <dgm:spPr/>
      <dgm:t>
        <a:bodyPr/>
        <a:lstStyle/>
        <a:p>
          <a:r>
            <a:rPr lang="pl-PL" dirty="0"/>
            <a:t>15-13 pkt</a:t>
          </a:r>
          <a:br>
            <a:rPr lang="pl-PL" dirty="0"/>
          </a:br>
          <a:r>
            <a:rPr lang="pl-PL" dirty="0"/>
            <a:t>bardzo dobry</a:t>
          </a:r>
        </a:p>
      </dgm:t>
    </dgm:pt>
    <dgm:pt modelId="{C21428C6-67F0-481A-9674-A8449B505BA5}" type="parTrans" cxnId="{207194A5-D682-46B9-AF52-CE4AD2A92CC6}">
      <dgm:prSet/>
      <dgm:spPr/>
      <dgm:t>
        <a:bodyPr/>
        <a:lstStyle/>
        <a:p>
          <a:endParaRPr lang="pl-PL"/>
        </a:p>
      </dgm:t>
    </dgm:pt>
    <dgm:pt modelId="{F86B6B0B-3A18-4A98-AA8E-AD60E92A46FC}" type="sibTrans" cxnId="{207194A5-D682-46B9-AF52-CE4AD2A92CC6}">
      <dgm:prSet/>
      <dgm:spPr/>
      <dgm:t>
        <a:bodyPr/>
        <a:lstStyle/>
        <a:p>
          <a:endParaRPr lang="pl-PL"/>
        </a:p>
      </dgm:t>
    </dgm:pt>
    <dgm:pt modelId="{2272E22D-0414-47B6-B861-2A354CA76915}">
      <dgm:prSet phldrT="[Tekst]"/>
      <dgm:spPr/>
      <dgm:t>
        <a:bodyPr/>
        <a:lstStyle/>
        <a:p>
          <a:r>
            <a:rPr lang="pl-PL" dirty="0"/>
            <a:t>12-10 pkt</a:t>
          </a:r>
          <a:br>
            <a:rPr lang="pl-PL" dirty="0"/>
          </a:br>
          <a:r>
            <a:rPr lang="pl-PL" dirty="0"/>
            <a:t>dobry</a:t>
          </a:r>
        </a:p>
      </dgm:t>
    </dgm:pt>
    <dgm:pt modelId="{60A2EE8C-4525-4E19-A7C2-B2194FAE7747}" type="parTrans" cxnId="{F76C4D90-E539-4A3A-98CC-75ED44D55C07}">
      <dgm:prSet/>
      <dgm:spPr/>
      <dgm:t>
        <a:bodyPr/>
        <a:lstStyle/>
        <a:p>
          <a:endParaRPr lang="pl-PL"/>
        </a:p>
      </dgm:t>
    </dgm:pt>
    <dgm:pt modelId="{3FFEB8F4-F76F-4A14-9E8D-6329C03DB0FD}" type="sibTrans" cxnId="{F76C4D90-E539-4A3A-98CC-75ED44D55C07}">
      <dgm:prSet/>
      <dgm:spPr/>
      <dgm:t>
        <a:bodyPr/>
        <a:lstStyle/>
        <a:p>
          <a:endParaRPr lang="pl-PL"/>
        </a:p>
      </dgm:t>
    </dgm:pt>
    <dgm:pt modelId="{10F0BCA8-E511-4366-A71A-BC7B3C73FA8B}">
      <dgm:prSet phldrT="[Tekst]"/>
      <dgm:spPr/>
      <dgm:t>
        <a:bodyPr/>
        <a:lstStyle/>
        <a:p>
          <a:r>
            <a:rPr lang="pl-PL" dirty="0"/>
            <a:t>9-7 pkt</a:t>
          </a:r>
          <a:br>
            <a:rPr lang="pl-PL" dirty="0"/>
          </a:br>
          <a:r>
            <a:rPr lang="pl-PL" dirty="0"/>
            <a:t>dostateczny</a:t>
          </a:r>
        </a:p>
      </dgm:t>
    </dgm:pt>
    <dgm:pt modelId="{0C0D6BF3-19E5-4D05-8512-B201896E9BFA}" type="parTrans" cxnId="{A61D65A6-2413-4969-9945-642AACA94B18}">
      <dgm:prSet/>
      <dgm:spPr/>
      <dgm:t>
        <a:bodyPr/>
        <a:lstStyle/>
        <a:p>
          <a:endParaRPr lang="pl-PL"/>
        </a:p>
      </dgm:t>
    </dgm:pt>
    <dgm:pt modelId="{280894DA-21F6-4438-A26C-8425B6B388FB}" type="sibTrans" cxnId="{A61D65A6-2413-4969-9945-642AACA94B18}">
      <dgm:prSet/>
      <dgm:spPr/>
      <dgm:t>
        <a:bodyPr/>
        <a:lstStyle/>
        <a:p>
          <a:endParaRPr lang="pl-PL"/>
        </a:p>
      </dgm:t>
    </dgm:pt>
    <dgm:pt modelId="{F893FA8B-B776-4162-A91B-B82610C26CE4}">
      <dgm:prSet phldrT="[Tekst]"/>
      <dgm:spPr/>
      <dgm:t>
        <a:bodyPr/>
        <a:lstStyle/>
        <a:p>
          <a:r>
            <a:rPr lang="pl-PL" dirty="0"/>
            <a:t>6-5</a:t>
          </a:r>
          <a:br>
            <a:rPr lang="pl-PL" dirty="0"/>
          </a:br>
          <a:r>
            <a:rPr lang="pl-PL" dirty="0"/>
            <a:t>dopuszczający</a:t>
          </a:r>
        </a:p>
      </dgm:t>
    </dgm:pt>
    <dgm:pt modelId="{34B0437A-3CC7-4168-B0D6-2D396C807ABC}" type="parTrans" cxnId="{F8BCBCD2-0DE5-4B08-B53E-80EBC99F500B}">
      <dgm:prSet/>
      <dgm:spPr/>
      <dgm:t>
        <a:bodyPr/>
        <a:lstStyle/>
        <a:p>
          <a:endParaRPr lang="pl-PL"/>
        </a:p>
      </dgm:t>
    </dgm:pt>
    <dgm:pt modelId="{70460CDA-86E6-43F1-92F3-635305F86151}" type="sibTrans" cxnId="{F8BCBCD2-0DE5-4B08-B53E-80EBC99F500B}">
      <dgm:prSet/>
      <dgm:spPr/>
      <dgm:t>
        <a:bodyPr/>
        <a:lstStyle/>
        <a:p>
          <a:endParaRPr lang="pl-PL"/>
        </a:p>
      </dgm:t>
    </dgm:pt>
    <dgm:pt modelId="{35C7B276-D57D-4FF4-8F0C-B99055EA1493}">
      <dgm:prSet phldrT="[Tekst]"/>
      <dgm:spPr/>
      <dgm:t>
        <a:bodyPr/>
        <a:lstStyle/>
        <a:p>
          <a:r>
            <a:rPr lang="pl-PL" dirty="0"/>
            <a:t>&lt;5</a:t>
          </a:r>
          <a:br>
            <a:rPr lang="pl-PL" dirty="0"/>
          </a:br>
          <a:r>
            <a:rPr lang="pl-PL" dirty="0"/>
            <a:t>niedostateczny</a:t>
          </a:r>
        </a:p>
      </dgm:t>
    </dgm:pt>
    <dgm:pt modelId="{CF2AC14E-E4E2-4BED-9076-281CA7F4EEC5}" type="parTrans" cxnId="{E97D67C7-F208-4766-A435-AACF245017E7}">
      <dgm:prSet/>
      <dgm:spPr/>
      <dgm:t>
        <a:bodyPr/>
        <a:lstStyle/>
        <a:p>
          <a:endParaRPr lang="pl-PL"/>
        </a:p>
      </dgm:t>
    </dgm:pt>
    <dgm:pt modelId="{DA374BE0-E313-4613-9F6C-6C2209C0AFB8}" type="sibTrans" cxnId="{E97D67C7-F208-4766-A435-AACF245017E7}">
      <dgm:prSet/>
      <dgm:spPr/>
      <dgm:t>
        <a:bodyPr/>
        <a:lstStyle/>
        <a:p>
          <a:endParaRPr lang="pl-PL"/>
        </a:p>
      </dgm:t>
    </dgm:pt>
    <dgm:pt modelId="{2E28AD82-E0DA-4571-AFE1-F4E84CFF355C}" type="pres">
      <dgm:prSet presAssocID="{3E98D307-BFAA-4D97-9DC9-EE6AB3EA965A}" presName="linearFlow" presStyleCnt="0">
        <dgm:presLayoutVars>
          <dgm:dir/>
          <dgm:resizeHandles val="exact"/>
        </dgm:presLayoutVars>
      </dgm:prSet>
      <dgm:spPr/>
    </dgm:pt>
    <dgm:pt modelId="{5239550F-DA68-46EA-99CE-A0DA11A5F07F}" type="pres">
      <dgm:prSet presAssocID="{D8063049-7493-41D4-B1CC-A03AC1B1AFDC}" presName="composite" presStyleCnt="0"/>
      <dgm:spPr/>
    </dgm:pt>
    <dgm:pt modelId="{B5404363-6DA1-4382-A208-8ACC20240F47}" type="pres">
      <dgm:prSet presAssocID="{D8063049-7493-41D4-B1CC-A03AC1B1AFDC}" presName="imgShp" presStyleLbl="fgImgPlace1" presStyleIdx="0" presStyleCnt="6"/>
      <dgm:spPr>
        <a:blipFill>
          <a:blip xmlns:r="http://schemas.openxmlformats.org/officeDocument/2006/relationships" r:embed="rId1">
            <a:extLst>
              <a:ext uri="{96DAC541-7B7A-43D3-8B79-37D633B846F1}">
                <asvg:svgBlip xmlns="" xmlns:asvg="http://schemas.microsoft.com/office/drawing/2016/SVG/main" r:embed="rId2"/>
              </a:ext>
            </a:extLst>
          </a:blip>
          <a:srcRect/>
          <a:stretch>
            <a:fillRect l="-1000" r="-1000"/>
          </a:stretch>
        </a:blipFill>
      </dgm:spPr>
      <dgm:extLst>
        <a:ext uri="{E40237B7-FDA0-4F09-8148-C483321AD2D9}">
          <dgm14:cNvPr xmlns:dgm14="http://schemas.microsoft.com/office/drawing/2010/diagram" id="0" name="" descr="Znaczek 6 z wypełnieniem pełnym"/>
        </a:ext>
      </dgm:extLst>
    </dgm:pt>
    <dgm:pt modelId="{ED6EB2E0-A139-4B50-AC2A-3AD24560496A}" type="pres">
      <dgm:prSet presAssocID="{D8063049-7493-41D4-B1CC-A03AC1B1AFDC}" presName="txShp" presStyleLbl="node1" presStyleIdx="0" presStyleCnt="6">
        <dgm:presLayoutVars>
          <dgm:bulletEnabled val="1"/>
        </dgm:presLayoutVars>
      </dgm:prSet>
      <dgm:spPr/>
      <dgm:t>
        <a:bodyPr/>
        <a:lstStyle/>
        <a:p>
          <a:endParaRPr lang="pl-PL"/>
        </a:p>
      </dgm:t>
    </dgm:pt>
    <dgm:pt modelId="{90A4CE0B-8786-4596-9D1E-6B8CB1E0300C}" type="pres">
      <dgm:prSet presAssocID="{FC0669D5-0C79-403E-9A37-22B82EF431F3}" presName="spacing" presStyleCnt="0"/>
      <dgm:spPr/>
    </dgm:pt>
    <dgm:pt modelId="{EDE16F7B-04E0-4D98-8B89-E5D1E5EC25C1}" type="pres">
      <dgm:prSet presAssocID="{EDC471C4-26D6-4ABB-A2F2-0A4B2A2468B3}" presName="composite" presStyleCnt="0"/>
      <dgm:spPr/>
    </dgm:pt>
    <dgm:pt modelId="{D849FF36-F9D6-4FEF-94A6-41A2D78CAA49}" type="pres">
      <dgm:prSet presAssocID="{EDC471C4-26D6-4ABB-A2F2-0A4B2A2468B3}" presName="imgShp" presStyleLbl="fgImgPlace1" presStyleIdx="1" presStyleCnt="6"/>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l="-1000" r="-1000"/>
          </a:stretch>
        </a:blipFill>
      </dgm:spPr>
      <dgm:extLst>
        <a:ext uri="{E40237B7-FDA0-4F09-8148-C483321AD2D9}">
          <dgm14:cNvPr xmlns:dgm14="http://schemas.microsoft.com/office/drawing/2010/diagram" id="0" name="" descr="Znaczek 5 z wypełnieniem pełnym"/>
        </a:ext>
      </dgm:extLst>
    </dgm:pt>
    <dgm:pt modelId="{A6B74D06-34AD-4D16-B4E0-4E2C6AF40336}" type="pres">
      <dgm:prSet presAssocID="{EDC471C4-26D6-4ABB-A2F2-0A4B2A2468B3}" presName="txShp" presStyleLbl="node1" presStyleIdx="1" presStyleCnt="6">
        <dgm:presLayoutVars>
          <dgm:bulletEnabled val="1"/>
        </dgm:presLayoutVars>
      </dgm:prSet>
      <dgm:spPr/>
      <dgm:t>
        <a:bodyPr/>
        <a:lstStyle/>
        <a:p>
          <a:endParaRPr lang="pl-PL"/>
        </a:p>
      </dgm:t>
    </dgm:pt>
    <dgm:pt modelId="{592BDDBE-E5C9-41C7-BCF6-B0E9A1045A12}" type="pres">
      <dgm:prSet presAssocID="{F86B6B0B-3A18-4A98-AA8E-AD60E92A46FC}" presName="spacing" presStyleCnt="0"/>
      <dgm:spPr/>
    </dgm:pt>
    <dgm:pt modelId="{BDC9ADDE-67E0-4521-9EEA-76B7B40CBC2B}" type="pres">
      <dgm:prSet presAssocID="{2272E22D-0414-47B6-B861-2A354CA76915}" presName="composite" presStyleCnt="0"/>
      <dgm:spPr/>
    </dgm:pt>
    <dgm:pt modelId="{75DBBF3A-7740-4776-AF9F-AFB40D80AE92}" type="pres">
      <dgm:prSet presAssocID="{2272E22D-0414-47B6-B861-2A354CA76915}" presName="imgShp" presStyleLbl="fgImgPlace1" presStyleIdx="2" presStyleCnt="6"/>
      <dgm:spPr>
        <a:blipFill>
          <a:blip xmlns:r="http://schemas.openxmlformats.org/officeDocument/2006/relationships" r:embed="rId5">
            <a:extLst>
              <a:ext uri="{96DAC541-7B7A-43D3-8B79-37D633B846F1}">
                <asvg:svgBlip xmlns="" xmlns:asvg="http://schemas.microsoft.com/office/drawing/2016/SVG/main" r:embed="rId6"/>
              </a:ext>
            </a:extLst>
          </a:blip>
          <a:srcRect/>
          <a:stretch>
            <a:fillRect l="-1000" r="-1000"/>
          </a:stretch>
        </a:blipFill>
      </dgm:spPr>
      <dgm:extLst>
        <a:ext uri="{E40237B7-FDA0-4F09-8148-C483321AD2D9}">
          <dgm14:cNvPr xmlns:dgm14="http://schemas.microsoft.com/office/drawing/2010/diagram" id="0" name="" descr="Znaczek 4 z wypełnieniem pełnym"/>
        </a:ext>
      </dgm:extLst>
    </dgm:pt>
    <dgm:pt modelId="{38DD6933-494C-4E0B-9DDD-E1DE84984A4A}" type="pres">
      <dgm:prSet presAssocID="{2272E22D-0414-47B6-B861-2A354CA76915}" presName="txShp" presStyleLbl="node1" presStyleIdx="2" presStyleCnt="6">
        <dgm:presLayoutVars>
          <dgm:bulletEnabled val="1"/>
        </dgm:presLayoutVars>
      </dgm:prSet>
      <dgm:spPr/>
      <dgm:t>
        <a:bodyPr/>
        <a:lstStyle/>
        <a:p>
          <a:endParaRPr lang="pl-PL"/>
        </a:p>
      </dgm:t>
    </dgm:pt>
    <dgm:pt modelId="{64D1A3C8-FE65-420D-A955-21BA8276C0FF}" type="pres">
      <dgm:prSet presAssocID="{3FFEB8F4-F76F-4A14-9E8D-6329C03DB0FD}" presName="spacing" presStyleCnt="0"/>
      <dgm:spPr/>
    </dgm:pt>
    <dgm:pt modelId="{37A4B606-7360-4EFD-B76A-56F258828773}" type="pres">
      <dgm:prSet presAssocID="{10F0BCA8-E511-4366-A71A-BC7B3C73FA8B}" presName="composite" presStyleCnt="0"/>
      <dgm:spPr/>
    </dgm:pt>
    <dgm:pt modelId="{1F2A54C4-4F99-4569-ABEC-3463216146DF}" type="pres">
      <dgm:prSet presAssocID="{10F0BCA8-E511-4366-A71A-BC7B3C73FA8B}" presName="imgShp" presStyleLbl="fgImgPlace1" presStyleIdx="3" presStyleCnt="6"/>
      <dgm:spPr>
        <a:blipFill>
          <a:blip xmlns:r="http://schemas.openxmlformats.org/officeDocument/2006/relationships" r:embed="rId7">
            <a:extLst>
              <a:ext uri="{96DAC541-7B7A-43D3-8B79-37D633B846F1}">
                <asvg:svgBlip xmlns="" xmlns:asvg="http://schemas.microsoft.com/office/drawing/2016/SVG/main" r:embed="rId8"/>
              </a:ext>
            </a:extLst>
          </a:blip>
          <a:srcRect/>
          <a:stretch>
            <a:fillRect l="-1000" r="-1000"/>
          </a:stretch>
        </a:blipFill>
      </dgm:spPr>
      <dgm:extLst>
        <a:ext uri="{E40237B7-FDA0-4F09-8148-C483321AD2D9}">
          <dgm14:cNvPr xmlns:dgm14="http://schemas.microsoft.com/office/drawing/2010/diagram" id="0" name="" descr="Znaczek 3 z wypełnieniem pełnym"/>
        </a:ext>
      </dgm:extLst>
    </dgm:pt>
    <dgm:pt modelId="{729DFBE3-8380-4A6E-A7F7-2E849D608EA9}" type="pres">
      <dgm:prSet presAssocID="{10F0BCA8-E511-4366-A71A-BC7B3C73FA8B}" presName="txShp" presStyleLbl="node1" presStyleIdx="3" presStyleCnt="6">
        <dgm:presLayoutVars>
          <dgm:bulletEnabled val="1"/>
        </dgm:presLayoutVars>
      </dgm:prSet>
      <dgm:spPr/>
      <dgm:t>
        <a:bodyPr/>
        <a:lstStyle/>
        <a:p>
          <a:endParaRPr lang="pl-PL"/>
        </a:p>
      </dgm:t>
    </dgm:pt>
    <dgm:pt modelId="{299A830E-A4FE-482D-BF07-88D5B4B5FFF6}" type="pres">
      <dgm:prSet presAssocID="{280894DA-21F6-4438-A26C-8425B6B388FB}" presName="spacing" presStyleCnt="0"/>
      <dgm:spPr/>
    </dgm:pt>
    <dgm:pt modelId="{B0287678-1F71-4E5A-B973-7F4677A9958D}" type="pres">
      <dgm:prSet presAssocID="{F893FA8B-B776-4162-A91B-B82610C26CE4}" presName="composite" presStyleCnt="0"/>
      <dgm:spPr/>
    </dgm:pt>
    <dgm:pt modelId="{C821DC54-3FD7-4244-B8CF-009E91F2C2C1}" type="pres">
      <dgm:prSet presAssocID="{F893FA8B-B776-4162-A91B-B82610C26CE4}" presName="imgShp" presStyleLbl="fgImgPlace1" presStyleIdx="4" presStyleCnt="6"/>
      <dgm:spPr>
        <a:blipFill>
          <a:blip xmlns:r="http://schemas.openxmlformats.org/officeDocument/2006/relationships" r:embed="rId9">
            <a:extLst>
              <a:ext uri="{96DAC541-7B7A-43D3-8B79-37D633B846F1}">
                <asvg:svgBlip xmlns="" xmlns:asvg="http://schemas.microsoft.com/office/drawing/2016/SVG/main" r:embed="rId10"/>
              </a:ext>
            </a:extLst>
          </a:blip>
          <a:srcRect/>
          <a:stretch>
            <a:fillRect l="-1000" r="-1000"/>
          </a:stretch>
        </a:blipFill>
      </dgm:spPr>
      <dgm:extLst>
        <a:ext uri="{E40237B7-FDA0-4F09-8148-C483321AD2D9}">
          <dgm14:cNvPr xmlns:dgm14="http://schemas.microsoft.com/office/drawing/2010/diagram" id="0" name="" descr="Znaczek z wypełnieniem pełnym"/>
        </a:ext>
      </dgm:extLst>
    </dgm:pt>
    <dgm:pt modelId="{9F16C54F-283C-494E-B416-1183D9A4F938}" type="pres">
      <dgm:prSet presAssocID="{F893FA8B-B776-4162-A91B-B82610C26CE4}" presName="txShp" presStyleLbl="node1" presStyleIdx="4" presStyleCnt="6">
        <dgm:presLayoutVars>
          <dgm:bulletEnabled val="1"/>
        </dgm:presLayoutVars>
      </dgm:prSet>
      <dgm:spPr/>
      <dgm:t>
        <a:bodyPr/>
        <a:lstStyle/>
        <a:p>
          <a:endParaRPr lang="pl-PL"/>
        </a:p>
      </dgm:t>
    </dgm:pt>
    <dgm:pt modelId="{0F3EED67-6F11-4D02-BD7C-F4C2F4A7C68E}" type="pres">
      <dgm:prSet presAssocID="{70460CDA-86E6-43F1-92F3-635305F86151}" presName="spacing" presStyleCnt="0"/>
      <dgm:spPr/>
    </dgm:pt>
    <dgm:pt modelId="{870D34B4-094C-4C08-8121-0685929ED644}" type="pres">
      <dgm:prSet presAssocID="{35C7B276-D57D-4FF4-8F0C-B99055EA1493}" presName="composite" presStyleCnt="0"/>
      <dgm:spPr/>
    </dgm:pt>
    <dgm:pt modelId="{FDC646DE-EB74-4061-86D9-D33800299AC8}" type="pres">
      <dgm:prSet presAssocID="{35C7B276-D57D-4FF4-8F0C-B99055EA1493}" presName="imgShp" presStyleLbl="fgImgPlace1" presStyleIdx="5" presStyleCnt="6"/>
      <dgm:spPr>
        <a:blipFill>
          <a:blip xmlns:r="http://schemas.openxmlformats.org/officeDocument/2006/relationships" r:embed="rId11">
            <a:extLst>
              <a:ext uri="{96DAC541-7B7A-43D3-8B79-37D633B846F1}">
                <asvg:svgBlip xmlns="" xmlns:asvg="http://schemas.microsoft.com/office/drawing/2016/SVG/main" r:embed="rId12"/>
              </a:ext>
            </a:extLst>
          </a:blip>
          <a:srcRect/>
          <a:stretch>
            <a:fillRect l="-1000" r="-1000"/>
          </a:stretch>
        </a:blipFill>
      </dgm:spPr>
      <dgm:extLst>
        <a:ext uri="{E40237B7-FDA0-4F09-8148-C483321AD2D9}">
          <dgm14:cNvPr xmlns:dgm14="http://schemas.microsoft.com/office/drawing/2010/diagram" id="0" name="" descr="Znaczek 1 z wypełnieniem pełnym"/>
        </a:ext>
      </dgm:extLst>
    </dgm:pt>
    <dgm:pt modelId="{FAF2C545-8898-4C87-8842-C2BFFE6EA546}" type="pres">
      <dgm:prSet presAssocID="{35C7B276-D57D-4FF4-8F0C-B99055EA1493}" presName="txShp" presStyleLbl="node1" presStyleIdx="5" presStyleCnt="6">
        <dgm:presLayoutVars>
          <dgm:bulletEnabled val="1"/>
        </dgm:presLayoutVars>
      </dgm:prSet>
      <dgm:spPr/>
      <dgm:t>
        <a:bodyPr/>
        <a:lstStyle/>
        <a:p>
          <a:endParaRPr lang="pl-PL"/>
        </a:p>
      </dgm:t>
    </dgm:pt>
  </dgm:ptLst>
  <dgm:cxnLst>
    <dgm:cxn modelId="{3A1B8BA5-8CA3-4B8E-8223-0FBEE1861133}" type="presOf" srcId="{10F0BCA8-E511-4366-A71A-BC7B3C73FA8B}" destId="{729DFBE3-8380-4A6E-A7F7-2E849D608EA9}" srcOrd="0" destOrd="0" presId="urn:microsoft.com/office/officeart/2005/8/layout/vList3"/>
    <dgm:cxn modelId="{E97D67C7-F208-4766-A435-AACF245017E7}" srcId="{3E98D307-BFAA-4D97-9DC9-EE6AB3EA965A}" destId="{35C7B276-D57D-4FF4-8F0C-B99055EA1493}" srcOrd="5" destOrd="0" parTransId="{CF2AC14E-E4E2-4BED-9076-281CA7F4EEC5}" sibTransId="{DA374BE0-E313-4613-9F6C-6C2209C0AFB8}"/>
    <dgm:cxn modelId="{0DA584E9-0D75-4AE8-8327-2AD67B1A83FB}" type="presOf" srcId="{35C7B276-D57D-4FF4-8F0C-B99055EA1493}" destId="{FAF2C545-8898-4C87-8842-C2BFFE6EA546}" srcOrd="0" destOrd="0" presId="urn:microsoft.com/office/officeart/2005/8/layout/vList3"/>
    <dgm:cxn modelId="{CE007BEA-CF59-4AEA-AF84-72AE0C84D543}" srcId="{3E98D307-BFAA-4D97-9DC9-EE6AB3EA965A}" destId="{D8063049-7493-41D4-B1CC-A03AC1B1AFDC}" srcOrd="0" destOrd="0" parTransId="{E844E0A0-6934-4E22-8DB8-4AD9955F1EE3}" sibTransId="{FC0669D5-0C79-403E-9A37-22B82EF431F3}"/>
    <dgm:cxn modelId="{A3C0FECD-EDDF-4E58-B662-9EF2A9E7A584}" type="presOf" srcId="{EDC471C4-26D6-4ABB-A2F2-0A4B2A2468B3}" destId="{A6B74D06-34AD-4D16-B4E0-4E2C6AF40336}" srcOrd="0" destOrd="0" presId="urn:microsoft.com/office/officeart/2005/8/layout/vList3"/>
    <dgm:cxn modelId="{F8BCBCD2-0DE5-4B08-B53E-80EBC99F500B}" srcId="{3E98D307-BFAA-4D97-9DC9-EE6AB3EA965A}" destId="{F893FA8B-B776-4162-A91B-B82610C26CE4}" srcOrd="4" destOrd="0" parTransId="{34B0437A-3CC7-4168-B0D6-2D396C807ABC}" sibTransId="{70460CDA-86E6-43F1-92F3-635305F86151}"/>
    <dgm:cxn modelId="{207194A5-D682-46B9-AF52-CE4AD2A92CC6}" srcId="{3E98D307-BFAA-4D97-9DC9-EE6AB3EA965A}" destId="{EDC471C4-26D6-4ABB-A2F2-0A4B2A2468B3}" srcOrd="1" destOrd="0" parTransId="{C21428C6-67F0-481A-9674-A8449B505BA5}" sibTransId="{F86B6B0B-3A18-4A98-AA8E-AD60E92A46FC}"/>
    <dgm:cxn modelId="{01173380-AF89-4316-A0F9-7DBD0A87E3EE}" type="presOf" srcId="{3E98D307-BFAA-4D97-9DC9-EE6AB3EA965A}" destId="{2E28AD82-E0DA-4571-AFE1-F4E84CFF355C}" srcOrd="0" destOrd="0" presId="urn:microsoft.com/office/officeart/2005/8/layout/vList3"/>
    <dgm:cxn modelId="{A9C5EA46-9CA4-4233-9C96-EFF3D6B661BE}" type="presOf" srcId="{F893FA8B-B776-4162-A91B-B82610C26CE4}" destId="{9F16C54F-283C-494E-B416-1183D9A4F938}" srcOrd="0" destOrd="0" presId="urn:microsoft.com/office/officeart/2005/8/layout/vList3"/>
    <dgm:cxn modelId="{2277025D-E632-4EC4-9753-561F787C8618}" type="presOf" srcId="{D8063049-7493-41D4-B1CC-A03AC1B1AFDC}" destId="{ED6EB2E0-A139-4B50-AC2A-3AD24560496A}" srcOrd="0" destOrd="0" presId="urn:microsoft.com/office/officeart/2005/8/layout/vList3"/>
    <dgm:cxn modelId="{F76C4D90-E539-4A3A-98CC-75ED44D55C07}" srcId="{3E98D307-BFAA-4D97-9DC9-EE6AB3EA965A}" destId="{2272E22D-0414-47B6-B861-2A354CA76915}" srcOrd="2" destOrd="0" parTransId="{60A2EE8C-4525-4E19-A7C2-B2194FAE7747}" sibTransId="{3FFEB8F4-F76F-4A14-9E8D-6329C03DB0FD}"/>
    <dgm:cxn modelId="{3B7BA5DE-6778-49BE-BCF5-AF07D5CA61BB}" type="presOf" srcId="{2272E22D-0414-47B6-B861-2A354CA76915}" destId="{38DD6933-494C-4E0B-9DDD-E1DE84984A4A}" srcOrd="0" destOrd="0" presId="urn:microsoft.com/office/officeart/2005/8/layout/vList3"/>
    <dgm:cxn modelId="{A61D65A6-2413-4969-9945-642AACA94B18}" srcId="{3E98D307-BFAA-4D97-9DC9-EE6AB3EA965A}" destId="{10F0BCA8-E511-4366-A71A-BC7B3C73FA8B}" srcOrd="3" destOrd="0" parTransId="{0C0D6BF3-19E5-4D05-8512-B201896E9BFA}" sibTransId="{280894DA-21F6-4438-A26C-8425B6B388FB}"/>
    <dgm:cxn modelId="{983E04A1-052F-49BC-B88F-E6F4C3412E4B}" type="presParOf" srcId="{2E28AD82-E0DA-4571-AFE1-F4E84CFF355C}" destId="{5239550F-DA68-46EA-99CE-A0DA11A5F07F}" srcOrd="0" destOrd="0" presId="urn:microsoft.com/office/officeart/2005/8/layout/vList3"/>
    <dgm:cxn modelId="{1630ED37-6DD7-45C8-A81F-68BA8C5A0C48}" type="presParOf" srcId="{5239550F-DA68-46EA-99CE-A0DA11A5F07F}" destId="{B5404363-6DA1-4382-A208-8ACC20240F47}" srcOrd="0" destOrd="0" presId="urn:microsoft.com/office/officeart/2005/8/layout/vList3"/>
    <dgm:cxn modelId="{E68E4046-6DD9-4200-A0EF-B0313584503C}" type="presParOf" srcId="{5239550F-DA68-46EA-99CE-A0DA11A5F07F}" destId="{ED6EB2E0-A139-4B50-AC2A-3AD24560496A}" srcOrd="1" destOrd="0" presId="urn:microsoft.com/office/officeart/2005/8/layout/vList3"/>
    <dgm:cxn modelId="{C391DB12-5672-42C4-B23B-845CE58012CE}" type="presParOf" srcId="{2E28AD82-E0DA-4571-AFE1-F4E84CFF355C}" destId="{90A4CE0B-8786-4596-9D1E-6B8CB1E0300C}" srcOrd="1" destOrd="0" presId="urn:microsoft.com/office/officeart/2005/8/layout/vList3"/>
    <dgm:cxn modelId="{E477EA8F-2205-47B0-830C-87CEBE73B79C}" type="presParOf" srcId="{2E28AD82-E0DA-4571-AFE1-F4E84CFF355C}" destId="{EDE16F7B-04E0-4D98-8B89-E5D1E5EC25C1}" srcOrd="2" destOrd="0" presId="urn:microsoft.com/office/officeart/2005/8/layout/vList3"/>
    <dgm:cxn modelId="{DF232238-E2A7-4290-BC46-498E8C7A2D66}" type="presParOf" srcId="{EDE16F7B-04E0-4D98-8B89-E5D1E5EC25C1}" destId="{D849FF36-F9D6-4FEF-94A6-41A2D78CAA49}" srcOrd="0" destOrd="0" presId="urn:microsoft.com/office/officeart/2005/8/layout/vList3"/>
    <dgm:cxn modelId="{F07BA8DD-EBEC-4078-8E5E-2BF0F1A8AE4B}" type="presParOf" srcId="{EDE16F7B-04E0-4D98-8B89-E5D1E5EC25C1}" destId="{A6B74D06-34AD-4D16-B4E0-4E2C6AF40336}" srcOrd="1" destOrd="0" presId="urn:microsoft.com/office/officeart/2005/8/layout/vList3"/>
    <dgm:cxn modelId="{A65F835A-D209-4483-B6BC-08D351860E46}" type="presParOf" srcId="{2E28AD82-E0DA-4571-AFE1-F4E84CFF355C}" destId="{592BDDBE-E5C9-41C7-BCF6-B0E9A1045A12}" srcOrd="3" destOrd="0" presId="urn:microsoft.com/office/officeart/2005/8/layout/vList3"/>
    <dgm:cxn modelId="{D5BB6288-3841-4B51-9C93-0ADED46268D5}" type="presParOf" srcId="{2E28AD82-E0DA-4571-AFE1-F4E84CFF355C}" destId="{BDC9ADDE-67E0-4521-9EEA-76B7B40CBC2B}" srcOrd="4" destOrd="0" presId="urn:microsoft.com/office/officeart/2005/8/layout/vList3"/>
    <dgm:cxn modelId="{54CD4A2B-0112-4B97-B8E6-1E8F59AA908E}" type="presParOf" srcId="{BDC9ADDE-67E0-4521-9EEA-76B7B40CBC2B}" destId="{75DBBF3A-7740-4776-AF9F-AFB40D80AE92}" srcOrd="0" destOrd="0" presId="urn:microsoft.com/office/officeart/2005/8/layout/vList3"/>
    <dgm:cxn modelId="{04D71B13-2AF3-4E41-9FA4-F9973D6D8DA4}" type="presParOf" srcId="{BDC9ADDE-67E0-4521-9EEA-76B7B40CBC2B}" destId="{38DD6933-494C-4E0B-9DDD-E1DE84984A4A}" srcOrd="1" destOrd="0" presId="urn:microsoft.com/office/officeart/2005/8/layout/vList3"/>
    <dgm:cxn modelId="{3B2E12DD-2636-4CEE-8654-422184CD0D41}" type="presParOf" srcId="{2E28AD82-E0DA-4571-AFE1-F4E84CFF355C}" destId="{64D1A3C8-FE65-420D-A955-21BA8276C0FF}" srcOrd="5" destOrd="0" presId="urn:microsoft.com/office/officeart/2005/8/layout/vList3"/>
    <dgm:cxn modelId="{814626A7-75FB-48C6-BF81-6E748F615811}" type="presParOf" srcId="{2E28AD82-E0DA-4571-AFE1-F4E84CFF355C}" destId="{37A4B606-7360-4EFD-B76A-56F258828773}" srcOrd="6" destOrd="0" presId="urn:microsoft.com/office/officeart/2005/8/layout/vList3"/>
    <dgm:cxn modelId="{BBCF1B7E-6741-4656-8ED1-3B1A9BF57E0E}" type="presParOf" srcId="{37A4B606-7360-4EFD-B76A-56F258828773}" destId="{1F2A54C4-4F99-4569-ABEC-3463216146DF}" srcOrd="0" destOrd="0" presId="urn:microsoft.com/office/officeart/2005/8/layout/vList3"/>
    <dgm:cxn modelId="{6F222E11-7448-4734-A741-35A6B36423E8}" type="presParOf" srcId="{37A4B606-7360-4EFD-B76A-56F258828773}" destId="{729DFBE3-8380-4A6E-A7F7-2E849D608EA9}" srcOrd="1" destOrd="0" presId="urn:microsoft.com/office/officeart/2005/8/layout/vList3"/>
    <dgm:cxn modelId="{23C7C4F9-D9F8-4706-9A05-24B572C239C4}" type="presParOf" srcId="{2E28AD82-E0DA-4571-AFE1-F4E84CFF355C}" destId="{299A830E-A4FE-482D-BF07-88D5B4B5FFF6}" srcOrd="7" destOrd="0" presId="urn:microsoft.com/office/officeart/2005/8/layout/vList3"/>
    <dgm:cxn modelId="{7953398B-6436-4051-991B-8F16BFD1A2F0}" type="presParOf" srcId="{2E28AD82-E0DA-4571-AFE1-F4E84CFF355C}" destId="{B0287678-1F71-4E5A-B973-7F4677A9958D}" srcOrd="8" destOrd="0" presId="urn:microsoft.com/office/officeart/2005/8/layout/vList3"/>
    <dgm:cxn modelId="{577E527E-314C-4FF6-B477-E507666C52B5}" type="presParOf" srcId="{B0287678-1F71-4E5A-B973-7F4677A9958D}" destId="{C821DC54-3FD7-4244-B8CF-009E91F2C2C1}" srcOrd="0" destOrd="0" presId="urn:microsoft.com/office/officeart/2005/8/layout/vList3"/>
    <dgm:cxn modelId="{DA760EC5-F755-45FA-9856-21C32E132C13}" type="presParOf" srcId="{B0287678-1F71-4E5A-B973-7F4677A9958D}" destId="{9F16C54F-283C-494E-B416-1183D9A4F938}" srcOrd="1" destOrd="0" presId="urn:microsoft.com/office/officeart/2005/8/layout/vList3"/>
    <dgm:cxn modelId="{F82E457C-1D8C-42CA-B9CD-68FD8A3404A8}" type="presParOf" srcId="{2E28AD82-E0DA-4571-AFE1-F4E84CFF355C}" destId="{0F3EED67-6F11-4D02-BD7C-F4C2F4A7C68E}" srcOrd="9" destOrd="0" presId="urn:microsoft.com/office/officeart/2005/8/layout/vList3"/>
    <dgm:cxn modelId="{40C8FF82-2F56-42BE-907B-3EA41933C08D}" type="presParOf" srcId="{2E28AD82-E0DA-4571-AFE1-F4E84CFF355C}" destId="{870D34B4-094C-4C08-8121-0685929ED644}" srcOrd="10" destOrd="0" presId="urn:microsoft.com/office/officeart/2005/8/layout/vList3"/>
    <dgm:cxn modelId="{DD9AF833-7B84-4E16-AC7D-531AD356C613}" type="presParOf" srcId="{870D34B4-094C-4C08-8121-0685929ED644}" destId="{FDC646DE-EB74-4061-86D9-D33800299AC8}" srcOrd="0" destOrd="0" presId="urn:microsoft.com/office/officeart/2005/8/layout/vList3"/>
    <dgm:cxn modelId="{036C7144-2F7A-4EF2-AC34-1427A7A92552}" type="presParOf" srcId="{870D34B4-094C-4C08-8121-0685929ED644}" destId="{FAF2C545-8898-4C87-8842-C2BFFE6EA54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5391F0-93A9-4425-AE3B-4BEA3669C710}">
      <dsp:nvSpPr>
        <dsp:cNvPr id="0" name=""/>
        <dsp:cNvSpPr/>
      </dsp:nvSpPr>
      <dsp:spPr>
        <a:xfrm>
          <a:off x="0" y="0"/>
          <a:ext cx="10515600"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69937E-4D4B-4654-ADE7-2911A4BBC699}">
      <dsp:nvSpPr>
        <dsp:cNvPr id="0" name=""/>
        <dsp:cNvSpPr/>
      </dsp:nvSpPr>
      <dsp:spPr>
        <a:xfrm>
          <a:off x="0" y="0"/>
          <a:ext cx="2103120" cy="2176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r>
            <a:rPr lang="pl-PL" sz="6500" kern="1200"/>
            <a:t>Etap 1</a:t>
          </a:r>
          <a:endParaRPr lang="pl-PL" sz="6500" kern="1200" dirty="0"/>
        </a:p>
      </dsp:txBody>
      <dsp:txXfrm>
        <a:off x="0" y="0"/>
        <a:ext cx="2103120" cy="2176272"/>
      </dsp:txXfrm>
    </dsp:sp>
    <dsp:sp modelId="{A7E94BA6-59A1-4411-80E3-6F83E0AB3E76}">
      <dsp:nvSpPr>
        <dsp:cNvPr id="0" name=""/>
        <dsp:cNvSpPr/>
      </dsp:nvSpPr>
      <dsp:spPr>
        <a:xfrm>
          <a:off x="2260854" y="34004"/>
          <a:ext cx="8254746" cy="680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pl-PL" sz="1500" kern="1200" dirty="0"/>
            <a:t>W oparciu o prezentacje nauczyciela, zapoznanie klasy z tematyką </a:t>
          </a:r>
          <a:r>
            <a:rPr lang="pl-PL" sz="1500" kern="1200" dirty="0" smtClean="0"/>
            <a:t>dotyczącą </a:t>
          </a:r>
          <a:r>
            <a:rPr lang="pl-PL" sz="1500" kern="1200" dirty="0" smtClean="0"/>
            <a:t>budowy elektrowni wiatrowych</a:t>
          </a:r>
          <a:endParaRPr lang="pl-PL" sz="1500" kern="1200" dirty="0"/>
        </a:p>
      </dsp:txBody>
      <dsp:txXfrm>
        <a:off x="2260854" y="34004"/>
        <a:ext cx="8254746" cy="680085"/>
      </dsp:txXfrm>
    </dsp:sp>
    <dsp:sp modelId="{44FE26E9-C4A8-4AC3-986F-E0E275B2E387}">
      <dsp:nvSpPr>
        <dsp:cNvPr id="0" name=""/>
        <dsp:cNvSpPr/>
      </dsp:nvSpPr>
      <dsp:spPr>
        <a:xfrm>
          <a:off x="2103120" y="714089"/>
          <a:ext cx="8412480"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E35473-CD56-48E4-9FF6-E849CFBD1603}">
      <dsp:nvSpPr>
        <dsp:cNvPr id="0" name=""/>
        <dsp:cNvSpPr/>
      </dsp:nvSpPr>
      <dsp:spPr>
        <a:xfrm>
          <a:off x="2260854" y="748093"/>
          <a:ext cx="8254746" cy="680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pl-PL" sz="1500" kern="1200" dirty="0"/>
            <a:t>Prezentacja nauczyciela ma naprowadzić uczniów na poprawne tezy, jakie powinni zawrzeć w swojej pracy.</a:t>
          </a:r>
        </a:p>
      </dsp:txBody>
      <dsp:txXfrm>
        <a:off x="2260854" y="748093"/>
        <a:ext cx="8254746" cy="680085"/>
      </dsp:txXfrm>
    </dsp:sp>
    <dsp:sp modelId="{12C32801-722A-486C-A707-3F6F71D5BB93}">
      <dsp:nvSpPr>
        <dsp:cNvPr id="0" name=""/>
        <dsp:cNvSpPr/>
      </dsp:nvSpPr>
      <dsp:spPr>
        <a:xfrm>
          <a:off x="2103120" y="1428178"/>
          <a:ext cx="8412480"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E1C5AD-FD6A-4FD6-9B2F-D14C1B079868}">
      <dsp:nvSpPr>
        <dsp:cNvPr id="0" name=""/>
        <dsp:cNvSpPr/>
      </dsp:nvSpPr>
      <dsp:spPr>
        <a:xfrm>
          <a:off x="2260854" y="1462182"/>
          <a:ext cx="8254746" cy="680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pl-PL" sz="1500" kern="1200" dirty="0"/>
            <a:t>Jej celem jest też wskazania źródeł wiedzy. </a:t>
          </a:r>
        </a:p>
      </dsp:txBody>
      <dsp:txXfrm>
        <a:off x="2260854" y="1462182"/>
        <a:ext cx="8254746" cy="680085"/>
      </dsp:txXfrm>
    </dsp:sp>
    <dsp:sp modelId="{F5120DB5-94F2-423C-8632-170AB30A1A71}">
      <dsp:nvSpPr>
        <dsp:cNvPr id="0" name=""/>
        <dsp:cNvSpPr/>
      </dsp:nvSpPr>
      <dsp:spPr>
        <a:xfrm>
          <a:off x="2103120" y="2142267"/>
          <a:ext cx="8412480"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8530F6-88AF-421A-81C7-A9A390D2AA80}">
      <dsp:nvSpPr>
        <dsp:cNvPr id="0" name=""/>
        <dsp:cNvSpPr/>
      </dsp:nvSpPr>
      <dsp:spPr>
        <a:xfrm>
          <a:off x="0" y="2176272"/>
          <a:ext cx="10515600"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7FCF68-2617-40E7-98E7-729249842E1C}">
      <dsp:nvSpPr>
        <dsp:cNvPr id="0" name=""/>
        <dsp:cNvSpPr/>
      </dsp:nvSpPr>
      <dsp:spPr>
        <a:xfrm>
          <a:off x="0" y="2176272"/>
          <a:ext cx="2103120" cy="2176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r>
            <a:rPr lang="pl-PL" sz="6500" kern="1200" dirty="0"/>
            <a:t>Etap 2</a:t>
          </a:r>
        </a:p>
      </dsp:txBody>
      <dsp:txXfrm>
        <a:off x="0" y="2176272"/>
        <a:ext cx="2103120" cy="2176272"/>
      </dsp:txXfrm>
    </dsp:sp>
    <dsp:sp modelId="{D7404B64-E308-4479-895A-4FC88690A4E6}">
      <dsp:nvSpPr>
        <dsp:cNvPr id="0" name=""/>
        <dsp:cNvSpPr/>
      </dsp:nvSpPr>
      <dsp:spPr>
        <a:xfrm>
          <a:off x="2260854" y="2201854"/>
          <a:ext cx="8254746" cy="511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pl-PL" sz="1500" kern="1200" dirty="0"/>
            <a:t>Podzielenie klasy na </a:t>
          </a:r>
          <a:r>
            <a:rPr lang="pl-PL" sz="1500" kern="1200" dirty="0" smtClean="0"/>
            <a:t> </a:t>
          </a:r>
          <a:r>
            <a:rPr lang="pl-PL" sz="1500" kern="1200" dirty="0"/>
            <a:t>grupy. Każda z nich opracuje jedną </a:t>
          </a:r>
          <a:r>
            <a:rPr lang="pl-PL" sz="1500" kern="1200" dirty="0" smtClean="0"/>
            <a:t>prezentację </a:t>
          </a:r>
          <a:r>
            <a:rPr lang="pl-PL" sz="1500" kern="1200" dirty="0" smtClean="0"/>
            <a:t>na ten sam temat. </a:t>
          </a:r>
          <a:endParaRPr lang="pl-PL" sz="1500" kern="1200" dirty="0"/>
        </a:p>
      </dsp:txBody>
      <dsp:txXfrm>
        <a:off x="2260854" y="2201854"/>
        <a:ext cx="8254746" cy="511657"/>
      </dsp:txXfrm>
    </dsp:sp>
    <dsp:sp modelId="{D5E9CD91-AC2C-4DAA-AD0B-94E8AD2FEBF2}">
      <dsp:nvSpPr>
        <dsp:cNvPr id="0" name=""/>
        <dsp:cNvSpPr/>
      </dsp:nvSpPr>
      <dsp:spPr>
        <a:xfrm>
          <a:off x="2103120" y="2713512"/>
          <a:ext cx="8412480"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08DA96-BC31-4EC1-B8CA-AB766C48FE0F}">
      <dsp:nvSpPr>
        <dsp:cNvPr id="0" name=""/>
        <dsp:cNvSpPr/>
      </dsp:nvSpPr>
      <dsp:spPr>
        <a:xfrm>
          <a:off x="2260854" y="2739095"/>
          <a:ext cx="8254746" cy="511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pl-PL" sz="1500" kern="1200" dirty="0"/>
            <a:t>Omówienie z grupami przydzielonego im tematu. Pomoc w zaplanowaniu  pracy. </a:t>
          </a:r>
        </a:p>
      </dsp:txBody>
      <dsp:txXfrm>
        <a:off x="2260854" y="2739095"/>
        <a:ext cx="8254746" cy="511657"/>
      </dsp:txXfrm>
    </dsp:sp>
    <dsp:sp modelId="{1B92D34E-B96B-4B49-8E4B-6944728FBF3B}">
      <dsp:nvSpPr>
        <dsp:cNvPr id="0" name=""/>
        <dsp:cNvSpPr/>
      </dsp:nvSpPr>
      <dsp:spPr>
        <a:xfrm>
          <a:off x="2103120" y="3250753"/>
          <a:ext cx="8412480"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F03B6F-5D5B-4937-8917-8C3F3F0C48EA}">
      <dsp:nvSpPr>
        <dsp:cNvPr id="0" name=""/>
        <dsp:cNvSpPr/>
      </dsp:nvSpPr>
      <dsp:spPr>
        <a:xfrm>
          <a:off x="2260854" y="3276336"/>
          <a:ext cx="8254746" cy="511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pl-PL" sz="1500" kern="1200" dirty="0"/>
            <a:t>Omówienie oczekiwanej zawartości prezentacji w kontekście </a:t>
          </a:r>
          <a:r>
            <a:rPr lang="pl-PL" sz="1500" kern="1200" dirty="0" smtClean="0"/>
            <a:t>wybranej </a:t>
          </a:r>
          <a:r>
            <a:rPr lang="pl-PL" sz="1500" kern="1200" dirty="0" smtClean="0"/>
            <a:t>elektrowni wiatrowej.</a:t>
          </a:r>
          <a:endParaRPr lang="pl-PL" sz="1500" kern="1200" dirty="0"/>
        </a:p>
      </dsp:txBody>
      <dsp:txXfrm>
        <a:off x="2260854" y="3276336"/>
        <a:ext cx="8254746" cy="511657"/>
      </dsp:txXfrm>
    </dsp:sp>
    <dsp:sp modelId="{F5EB0503-2AAC-4680-B380-BCAE1A6C7B7C}">
      <dsp:nvSpPr>
        <dsp:cNvPr id="0" name=""/>
        <dsp:cNvSpPr/>
      </dsp:nvSpPr>
      <dsp:spPr>
        <a:xfrm>
          <a:off x="2103120" y="3787993"/>
          <a:ext cx="8412480"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96413E-9B96-42C5-9690-919B031C4A02}">
      <dsp:nvSpPr>
        <dsp:cNvPr id="0" name=""/>
        <dsp:cNvSpPr/>
      </dsp:nvSpPr>
      <dsp:spPr>
        <a:xfrm>
          <a:off x="2260854" y="3813576"/>
          <a:ext cx="8254746" cy="511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pl-PL" sz="1500" kern="1200"/>
            <a:t>Prezentacje zostaną zaprezentowane na forum klasy i będą punktem wyjścia do późniejszej dyskusji. </a:t>
          </a:r>
          <a:endParaRPr lang="pl-PL" sz="1500" kern="1200" dirty="0"/>
        </a:p>
      </dsp:txBody>
      <dsp:txXfrm>
        <a:off x="2260854" y="3813576"/>
        <a:ext cx="8254746" cy="511657"/>
      </dsp:txXfrm>
    </dsp:sp>
    <dsp:sp modelId="{34A9D567-FDD6-45A4-912A-C222351718BB}">
      <dsp:nvSpPr>
        <dsp:cNvPr id="0" name=""/>
        <dsp:cNvSpPr/>
      </dsp:nvSpPr>
      <dsp:spPr>
        <a:xfrm>
          <a:off x="2103120" y="4325234"/>
          <a:ext cx="8412480"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5391F0-93A9-4425-AE3B-4BEA3669C710}">
      <dsp:nvSpPr>
        <dsp:cNvPr id="0" name=""/>
        <dsp:cNvSpPr/>
      </dsp:nvSpPr>
      <dsp:spPr>
        <a:xfrm>
          <a:off x="0" y="0"/>
          <a:ext cx="10515600"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69937E-4D4B-4654-ADE7-2911A4BBC699}">
      <dsp:nvSpPr>
        <dsp:cNvPr id="0" name=""/>
        <dsp:cNvSpPr/>
      </dsp:nvSpPr>
      <dsp:spPr>
        <a:xfrm>
          <a:off x="0" y="0"/>
          <a:ext cx="2103120" cy="2176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r>
            <a:rPr lang="pl-PL" sz="6500" kern="1200" dirty="0"/>
            <a:t>Etap 3</a:t>
          </a:r>
        </a:p>
      </dsp:txBody>
      <dsp:txXfrm>
        <a:off x="0" y="0"/>
        <a:ext cx="2103120" cy="2176272"/>
      </dsp:txXfrm>
    </dsp:sp>
    <dsp:sp modelId="{264EA215-99C0-464D-920D-BFA6F13993BF}">
      <dsp:nvSpPr>
        <dsp:cNvPr id="0" name=""/>
        <dsp:cNvSpPr/>
      </dsp:nvSpPr>
      <dsp:spPr>
        <a:xfrm>
          <a:off x="2260854" y="25582"/>
          <a:ext cx="8254746" cy="511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pl-PL" sz="1500" kern="1200" dirty="0"/>
            <a:t>Poszukiwanie informacji technicznych </a:t>
          </a:r>
          <a:r>
            <a:rPr lang="pl-PL" sz="1500" kern="1200" dirty="0" smtClean="0"/>
            <a:t>na temat wybranej </a:t>
          </a:r>
          <a:r>
            <a:rPr lang="pl-PL" sz="1500" kern="1200" dirty="0" smtClean="0"/>
            <a:t>elektrowni wiatrowej– </a:t>
          </a:r>
          <a:r>
            <a:rPr lang="pl-PL" sz="1500" kern="1200" dirty="0"/>
            <a:t>budowa bazy wiedzy. Może być wykonywana indywidualnie. </a:t>
          </a:r>
        </a:p>
      </dsp:txBody>
      <dsp:txXfrm>
        <a:off x="2260854" y="25582"/>
        <a:ext cx="8254746" cy="511657"/>
      </dsp:txXfrm>
    </dsp:sp>
    <dsp:sp modelId="{DAF3F3D1-0E1D-47A2-9811-9EE9F64663E7}">
      <dsp:nvSpPr>
        <dsp:cNvPr id="0" name=""/>
        <dsp:cNvSpPr/>
      </dsp:nvSpPr>
      <dsp:spPr>
        <a:xfrm>
          <a:off x="2103120" y="537240"/>
          <a:ext cx="8412480"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0F7ECC-1F0C-47A0-8C35-BBEF4C12AB85}">
      <dsp:nvSpPr>
        <dsp:cNvPr id="0" name=""/>
        <dsp:cNvSpPr/>
      </dsp:nvSpPr>
      <dsp:spPr>
        <a:xfrm>
          <a:off x="2260854" y="562823"/>
          <a:ext cx="8254746" cy="511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pl-PL" sz="1500" kern="1200" dirty="0"/>
            <a:t>Uczniowie przygotowują prezentację zgodnie ze wcześniejszymi ustaleniami.</a:t>
          </a:r>
        </a:p>
      </dsp:txBody>
      <dsp:txXfrm>
        <a:off x="2260854" y="562823"/>
        <a:ext cx="8254746" cy="511657"/>
      </dsp:txXfrm>
    </dsp:sp>
    <dsp:sp modelId="{3A4C2AA5-5A18-43E2-98F1-54CFA25F8295}">
      <dsp:nvSpPr>
        <dsp:cNvPr id="0" name=""/>
        <dsp:cNvSpPr/>
      </dsp:nvSpPr>
      <dsp:spPr>
        <a:xfrm>
          <a:off x="2103120" y="1074481"/>
          <a:ext cx="8412480"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5DCCFA-AA77-4C19-A229-82F59C4DC9F9}">
      <dsp:nvSpPr>
        <dsp:cNvPr id="0" name=""/>
        <dsp:cNvSpPr/>
      </dsp:nvSpPr>
      <dsp:spPr>
        <a:xfrm>
          <a:off x="2260854" y="1100064"/>
          <a:ext cx="8254746" cy="511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pl-PL" sz="1500" kern="1200" dirty="0"/>
            <a:t>Praca nad prezentacją musi być prowadzona w grupie.</a:t>
          </a:r>
        </a:p>
      </dsp:txBody>
      <dsp:txXfrm>
        <a:off x="2260854" y="1100064"/>
        <a:ext cx="8254746" cy="511657"/>
      </dsp:txXfrm>
    </dsp:sp>
    <dsp:sp modelId="{43F12980-A94F-4CA9-8BAE-DE1FE0238053}">
      <dsp:nvSpPr>
        <dsp:cNvPr id="0" name=""/>
        <dsp:cNvSpPr/>
      </dsp:nvSpPr>
      <dsp:spPr>
        <a:xfrm>
          <a:off x="2103120" y="1611721"/>
          <a:ext cx="8412480"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A40240-EE2F-4E0B-8D8A-433957476A5D}">
      <dsp:nvSpPr>
        <dsp:cNvPr id="0" name=""/>
        <dsp:cNvSpPr/>
      </dsp:nvSpPr>
      <dsp:spPr>
        <a:xfrm>
          <a:off x="2260854" y="1637304"/>
          <a:ext cx="8254746" cy="511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pl-PL" sz="1500" kern="1200" dirty="0"/>
            <a:t>Nauczyciel powinien służyć rada odnośnie zawartości merytorycznej i estetycznej prezentacji. </a:t>
          </a:r>
        </a:p>
      </dsp:txBody>
      <dsp:txXfrm>
        <a:off x="2260854" y="1637304"/>
        <a:ext cx="8254746" cy="511657"/>
      </dsp:txXfrm>
    </dsp:sp>
    <dsp:sp modelId="{C91144E7-77F5-400F-9AE6-35EB747740E3}">
      <dsp:nvSpPr>
        <dsp:cNvPr id="0" name=""/>
        <dsp:cNvSpPr/>
      </dsp:nvSpPr>
      <dsp:spPr>
        <a:xfrm>
          <a:off x="2103120" y="2148962"/>
          <a:ext cx="8412480"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9C3D14-03C9-4A98-B95A-E8B9AD6570A5}">
      <dsp:nvSpPr>
        <dsp:cNvPr id="0" name=""/>
        <dsp:cNvSpPr/>
      </dsp:nvSpPr>
      <dsp:spPr>
        <a:xfrm>
          <a:off x="0" y="2176272"/>
          <a:ext cx="10515600"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5FC072-44B8-43B9-A1A1-0AF8C4BA26EE}">
      <dsp:nvSpPr>
        <dsp:cNvPr id="0" name=""/>
        <dsp:cNvSpPr/>
      </dsp:nvSpPr>
      <dsp:spPr>
        <a:xfrm>
          <a:off x="0" y="2176272"/>
          <a:ext cx="2103120" cy="2176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r>
            <a:rPr lang="pl-PL" sz="6500" kern="1200" dirty="0"/>
            <a:t>Etap 4</a:t>
          </a:r>
        </a:p>
      </dsp:txBody>
      <dsp:txXfrm>
        <a:off x="0" y="2176272"/>
        <a:ext cx="2103120" cy="2176272"/>
      </dsp:txXfrm>
    </dsp:sp>
    <dsp:sp modelId="{B374A125-2957-4539-A599-D4107E89FE3E}">
      <dsp:nvSpPr>
        <dsp:cNvPr id="0" name=""/>
        <dsp:cNvSpPr/>
      </dsp:nvSpPr>
      <dsp:spPr>
        <a:xfrm>
          <a:off x="2260854" y="2210276"/>
          <a:ext cx="8254746" cy="680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pl-PL" sz="1500" kern="1200" dirty="0"/>
            <a:t>Prezentacja przygotowanych materiałów.</a:t>
          </a:r>
        </a:p>
      </dsp:txBody>
      <dsp:txXfrm>
        <a:off x="2260854" y="2210276"/>
        <a:ext cx="8254746" cy="680085"/>
      </dsp:txXfrm>
    </dsp:sp>
    <dsp:sp modelId="{F21EDB46-5DAD-4DB4-9342-C604E8E3A7A4}">
      <dsp:nvSpPr>
        <dsp:cNvPr id="0" name=""/>
        <dsp:cNvSpPr/>
      </dsp:nvSpPr>
      <dsp:spPr>
        <a:xfrm>
          <a:off x="2103120" y="2890361"/>
          <a:ext cx="8412480"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98DC35-E056-40A2-8FCB-E1558B9268E1}">
      <dsp:nvSpPr>
        <dsp:cNvPr id="0" name=""/>
        <dsp:cNvSpPr/>
      </dsp:nvSpPr>
      <dsp:spPr>
        <a:xfrm>
          <a:off x="2260854" y="2924365"/>
          <a:ext cx="8254746" cy="680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pl-PL" sz="1500" kern="1200" dirty="0"/>
            <a:t>Dyskusja uczniów (moderowana przez nauczyciela) nad przedstawionymi prezentacjami. Poszukiwanie odpowiedzi na pytanie, </a:t>
          </a:r>
          <a:r>
            <a:rPr lang="pl-PL" sz="1500" kern="1200" dirty="0" smtClean="0"/>
            <a:t>czy elektrownie wiatrowe to energia przyszłości</a:t>
          </a:r>
          <a:endParaRPr lang="pl-PL" sz="1500" kern="1200" dirty="0"/>
        </a:p>
      </dsp:txBody>
      <dsp:txXfrm>
        <a:off x="2260854" y="2924365"/>
        <a:ext cx="8254746" cy="680085"/>
      </dsp:txXfrm>
    </dsp:sp>
    <dsp:sp modelId="{61665DED-C6A0-43C6-A9CC-2180C093BAB4}">
      <dsp:nvSpPr>
        <dsp:cNvPr id="0" name=""/>
        <dsp:cNvSpPr/>
      </dsp:nvSpPr>
      <dsp:spPr>
        <a:xfrm>
          <a:off x="2103120" y="3604450"/>
          <a:ext cx="8412480"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AF4992-13E7-4F4D-ADD2-E0904CAA3799}">
      <dsp:nvSpPr>
        <dsp:cNvPr id="0" name=""/>
        <dsp:cNvSpPr/>
      </dsp:nvSpPr>
      <dsp:spPr>
        <a:xfrm>
          <a:off x="2260854" y="3638454"/>
          <a:ext cx="8254746" cy="680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pl-PL" sz="1500" kern="1200" dirty="0"/>
            <a:t>Wspólne systematyzowanie  wiedzy na temat </a:t>
          </a:r>
          <a:r>
            <a:rPr lang="pl-PL" sz="1500" kern="1200" dirty="0" smtClean="0"/>
            <a:t>korzyści i wad wynikających z budowy elektrowni wiatrowych.</a:t>
          </a:r>
          <a:endParaRPr lang="pl-PL" sz="1500" kern="1200" dirty="0"/>
        </a:p>
      </dsp:txBody>
      <dsp:txXfrm>
        <a:off x="2260854" y="3638454"/>
        <a:ext cx="8254746" cy="680085"/>
      </dsp:txXfrm>
    </dsp:sp>
    <dsp:sp modelId="{2614D83A-FF60-4F45-8B20-8AFA54C4ECE8}">
      <dsp:nvSpPr>
        <dsp:cNvPr id="0" name=""/>
        <dsp:cNvSpPr/>
      </dsp:nvSpPr>
      <dsp:spPr>
        <a:xfrm>
          <a:off x="2103120" y="4318539"/>
          <a:ext cx="8412480"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5391F0-93A9-4425-AE3B-4BEA3669C710}">
      <dsp:nvSpPr>
        <dsp:cNvPr id="0" name=""/>
        <dsp:cNvSpPr/>
      </dsp:nvSpPr>
      <dsp:spPr>
        <a:xfrm>
          <a:off x="0" y="0"/>
          <a:ext cx="10515600"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69937E-4D4B-4654-ADE7-2911A4BBC699}">
      <dsp:nvSpPr>
        <dsp:cNvPr id="0" name=""/>
        <dsp:cNvSpPr/>
      </dsp:nvSpPr>
      <dsp:spPr>
        <a:xfrm>
          <a:off x="0" y="0"/>
          <a:ext cx="2103120" cy="2238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r>
            <a:rPr lang="pl-PL" sz="6500" kern="1200"/>
            <a:t>Etap 5</a:t>
          </a:r>
          <a:endParaRPr lang="pl-PL" sz="6500" kern="1200" dirty="0"/>
        </a:p>
      </dsp:txBody>
      <dsp:txXfrm>
        <a:off x="0" y="0"/>
        <a:ext cx="2103120" cy="2238103"/>
      </dsp:txXfrm>
    </dsp:sp>
    <dsp:sp modelId="{737C5656-76BB-402B-8342-3524BFCEFA45}">
      <dsp:nvSpPr>
        <dsp:cNvPr id="0" name=""/>
        <dsp:cNvSpPr/>
      </dsp:nvSpPr>
      <dsp:spPr>
        <a:xfrm>
          <a:off x="2260854" y="52018"/>
          <a:ext cx="8254746" cy="1040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pl-PL" sz="3200" kern="1200" dirty="0"/>
            <a:t>Ocena uczniów na podstawie ich zaangażowania</a:t>
          </a:r>
        </a:p>
      </dsp:txBody>
      <dsp:txXfrm>
        <a:off x="2260854" y="52018"/>
        <a:ext cx="8254746" cy="1040368"/>
      </dsp:txXfrm>
    </dsp:sp>
    <dsp:sp modelId="{C90B56B0-8C8A-4625-9038-0EA0F7EA5539}">
      <dsp:nvSpPr>
        <dsp:cNvPr id="0" name=""/>
        <dsp:cNvSpPr/>
      </dsp:nvSpPr>
      <dsp:spPr>
        <a:xfrm>
          <a:off x="2103120" y="1092386"/>
          <a:ext cx="8412480"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50FA74-8C6D-4098-B6F6-56CC70BD4C92}">
      <dsp:nvSpPr>
        <dsp:cNvPr id="0" name=""/>
        <dsp:cNvSpPr/>
      </dsp:nvSpPr>
      <dsp:spPr>
        <a:xfrm>
          <a:off x="2260854" y="1144405"/>
          <a:ext cx="8254746" cy="1040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pl-PL" sz="3200" kern="1200" dirty="0"/>
            <a:t>Omówienie wniosków i korzyści z realizacji WQ. </a:t>
          </a:r>
        </a:p>
      </dsp:txBody>
      <dsp:txXfrm>
        <a:off x="2260854" y="1144405"/>
        <a:ext cx="8254746" cy="1040368"/>
      </dsp:txXfrm>
    </dsp:sp>
    <dsp:sp modelId="{766516C4-31A1-41D6-B22C-A06381BCA044}">
      <dsp:nvSpPr>
        <dsp:cNvPr id="0" name=""/>
        <dsp:cNvSpPr/>
      </dsp:nvSpPr>
      <dsp:spPr>
        <a:xfrm>
          <a:off x="2103120" y="2184773"/>
          <a:ext cx="8412480"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95C325-03B7-46AF-9550-EF4E114CC358}">
      <dsp:nvSpPr>
        <dsp:cNvPr id="0" name=""/>
        <dsp:cNvSpPr/>
      </dsp:nvSpPr>
      <dsp:spPr>
        <a:xfrm>
          <a:off x="0" y="4214721"/>
          <a:ext cx="9465564" cy="691460"/>
        </a:xfrm>
        <a:prstGeom prst="rect">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pl-PL" sz="1700" kern="1200" dirty="0"/>
            <a:t>Etap 5</a:t>
          </a:r>
          <a:br>
            <a:rPr lang="pl-PL" sz="1700" kern="1200" dirty="0"/>
          </a:br>
          <a:r>
            <a:rPr lang="pl-PL" sz="1700" kern="1200" dirty="0"/>
            <a:t>2h</a:t>
          </a:r>
        </a:p>
      </dsp:txBody>
      <dsp:txXfrm>
        <a:off x="0" y="4214721"/>
        <a:ext cx="9465564" cy="691460"/>
      </dsp:txXfrm>
    </dsp:sp>
    <dsp:sp modelId="{24D522E1-3122-4547-B36A-37055567B9B6}">
      <dsp:nvSpPr>
        <dsp:cNvPr id="0" name=""/>
        <dsp:cNvSpPr/>
      </dsp:nvSpPr>
      <dsp:spPr>
        <a:xfrm rot="10800000">
          <a:off x="0" y="3161627"/>
          <a:ext cx="9465564" cy="1063465"/>
        </a:xfrm>
        <a:prstGeom prst="upArrowCallout">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pl-PL" sz="1700" kern="1200" dirty="0"/>
            <a:t>Etap 4</a:t>
          </a:r>
          <a:br>
            <a:rPr lang="pl-PL" sz="1700" kern="1200" dirty="0"/>
          </a:br>
          <a:r>
            <a:rPr lang="pl-PL" sz="1700" kern="1200" dirty="0" smtClean="0"/>
            <a:t>4h</a:t>
          </a:r>
          <a:endParaRPr lang="pl-PL" sz="1700" kern="1200" dirty="0"/>
        </a:p>
      </dsp:txBody>
      <dsp:txXfrm rot="10800000">
        <a:off x="0" y="3161627"/>
        <a:ext cx="9465564" cy="691008"/>
      </dsp:txXfrm>
    </dsp:sp>
    <dsp:sp modelId="{547F7552-F4E7-4A5C-B117-8E0A65F2B1BE}">
      <dsp:nvSpPr>
        <dsp:cNvPr id="0" name=""/>
        <dsp:cNvSpPr/>
      </dsp:nvSpPr>
      <dsp:spPr>
        <a:xfrm rot="10800000">
          <a:off x="0" y="2108533"/>
          <a:ext cx="9465564" cy="1063465"/>
        </a:xfrm>
        <a:prstGeom prst="upArrowCallout">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pl-PL" sz="1700" kern="1200" dirty="0"/>
            <a:t>Etap 3</a:t>
          </a:r>
          <a:br>
            <a:rPr lang="pl-PL" sz="1700" kern="1200" dirty="0"/>
          </a:br>
          <a:r>
            <a:rPr lang="pl-PL" sz="1700" kern="1200" dirty="0" smtClean="0"/>
            <a:t>4h</a:t>
          </a:r>
          <a:endParaRPr lang="pl-PL" sz="1700" kern="1200" dirty="0"/>
        </a:p>
      </dsp:txBody>
      <dsp:txXfrm rot="10800000">
        <a:off x="0" y="2108533"/>
        <a:ext cx="9465564" cy="691008"/>
      </dsp:txXfrm>
    </dsp:sp>
    <dsp:sp modelId="{66AE857F-43D3-4A67-94D6-BE79CBDB76E6}">
      <dsp:nvSpPr>
        <dsp:cNvPr id="0" name=""/>
        <dsp:cNvSpPr/>
      </dsp:nvSpPr>
      <dsp:spPr>
        <a:xfrm rot="10800000">
          <a:off x="0" y="1055440"/>
          <a:ext cx="9465564" cy="1063465"/>
        </a:xfrm>
        <a:prstGeom prst="upArrowCallout">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pl-PL" sz="1700" kern="1200" dirty="0"/>
            <a:t>Etap 2</a:t>
          </a:r>
          <a:br>
            <a:rPr lang="pl-PL" sz="1700" kern="1200" dirty="0"/>
          </a:br>
          <a:r>
            <a:rPr lang="pl-PL" sz="1700" kern="1200" dirty="0"/>
            <a:t>1h</a:t>
          </a:r>
        </a:p>
      </dsp:txBody>
      <dsp:txXfrm rot="10800000">
        <a:off x="0" y="1055440"/>
        <a:ext cx="9465564" cy="691008"/>
      </dsp:txXfrm>
    </dsp:sp>
    <dsp:sp modelId="{008725AC-39C3-40B7-B695-673914BF8091}">
      <dsp:nvSpPr>
        <dsp:cNvPr id="0" name=""/>
        <dsp:cNvSpPr/>
      </dsp:nvSpPr>
      <dsp:spPr>
        <a:xfrm rot="10800000">
          <a:off x="0" y="2346"/>
          <a:ext cx="9465564" cy="1063465"/>
        </a:xfrm>
        <a:prstGeom prst="upArrowCallout">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pl-PL" sz="1700" kern="1200" dirty="0"/>
            <a:t>Etap 1 </a:t>
          </a:r>
          <a:br>
            <a:rPr lang="pl-PL" sz="1700" kern="1200" dirty="0"/>
          </a:br>
          <a:r>
            <a:rPr lang="pl-PL" sz="1700" kern="1200" dirty="0"/>
            <a:t>1h</a:t>
          </a:r>
        </a:p>
      </dsp:txBody>
      <dsp:txXfrm rot="10800000">
        <a:off x="0" y="2346"/>
        <a:ext cx="9465564" cy="6910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6EB2E0-A139-4B50-AC2A-3AD24560496A}">
      <dsp:nvSpPr>
        <dsp:cNvPr id="0" name=""/>
        <dsp:cNvSpPr/>
      </dsp:nvSpPr>
      <dsp:spPr>
        <a:xfrm rot="10800000">
          <a:off x="1175082" y="1613"/>
          <a:ext cx="4076124" cy="593556"/>
        </a:xfrm>
        <a:prstGeom prst="homePlate">
          <a:avLst/>
        </a:prstGeom>
        <a:solidFill>
          <a:schemeClr val="accent4">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1742" tIns="68580" rIns="128016" bIns="68580" numCol="1" spcCol="1270" anchor="ctr" anchorCtr="0">
          <a:noAutofit/>
        </a:bodyPr>
        <a:lstStyle/>
        <a:p>
          <a:pPr lvl="0" algn="ctr" defTabSz="800100">
            <a:lnSpc>
              <a:spcPct val="90000"/>
            </a:lnSpc>
            <a:spcBef>
              <a:spcPct val="0"/>
            </a:spcBef>
            <a:spcAft>
              <a:spcPct val="35000"/>
            </a:spcAft>
          </a:pPr>
          <a:r>
            <a:rPr lang="pl-PL" sz="1800" kern="1200" dirty="0"/>
            <a:t>16 pkt</a:t>
          </a:r>
          <a:br>
            <a:rPr lang="pl-PL" sz="1800" kern="1200" dirty="0"/>
          </a:br>
          <a:r>
            <a:rPr lang="pl-PL" sz="1800" kern="1200" dirty="0"/>
            <a:t>celujący</a:t>
          </a:r>
        </a:p>
      </dsp:txBody>
      <dsp:txXfrm rot="10800000">
        <a:off x="1323471" y="1613"/>
        <a:ext cx="3927735" cy="593556"/>
      </dsp:txXfrm>
    </dsp:sp>
    <dsp:sp modelId="{B5404363-6DA1-4382-A208-8ACC20240F47}">
      <dsp:nvSpPr>
        <dsp:cNvPr id="0" name=""/>
        <dsp:cNvSpPr/>
      </dsp:nvSpPr>
      <dsp:spPr>
        <a:xfrm>
          <a:off x="878303" y="1613"/>
          <a:ext cx="593556" cy="593556"/>
        </a:xfrm>
        <a:prstGeom prst="ellipse">
          <a:avLst/>
        </a:prstGeom>
        <a:blipFill>
          <a:blip xmlns:r="http://schemas.openxmlformats.org/officeDocument/2006/relationships" r:embed="rId1">
            <a:extLst>
              <a:ext uri="{96DAC541-7B7A-43D3-8B79-37D633B846F1}">
                <asvg:svgBlip xmlns="" xmlns:asvg="http://schemas.microsoft.com/office/drawing/2016/SVG/main" r:embed="rId2"/>
              </a:ext>
            </a:extLst>
          </a:blip>
          <a:srcRect/>
          <a:stretch>
            <a:fillRect l="-1000" r="-1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B74D06-34AD-4D16-B4E0-4E2C6AF40336}">
      <dsp:nvSpPr>
        <dsp:cNvPr id="0" name=""/>
        <dsp:cNvSpPr/>
      </dsp:nvSpPr>
      <dsp:spPr>
        <a:xfrm rot="10800000">
          <a:off x="1175082" y="772351"/>
          <a:ext cx="4076124" cy="593556"/>
        </a:xfrm>
        <a:prstGeom prst="homePlate">
          <a:avLst/>
        </a:prstGeom>
        <a:solidFill>
          <a:schemeClr val="accent4">
            <a:shade val="80000"/>
            <a:hueOff val="-57964"/>
            <a:satOff val="-2256"/>
            <a:lumOff val="548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1742" tIns="68580" rIns="128016" bIns="68580" numCol="1" spcCol="1270" anchor="ctr" anchorCtr="0">
          <a:noAutofit/>
        </a:bodyPr>
        <a:lstStyle/>
        <a:p>
          <a:pPr lvl="0" algn="ctr" defTabSz="800100">
            <a:lnSpc>
              <a:spcPct val="90000"/>
            </a:lnSpc>
            <a:spcBef>
              <a:spcPct val="0"/>
            </a:spcBef>
            <a:spcAft>
              <a:spcPct val="35000"/>
            </a:spcAft>
          </a:pPr>
          <a:r>
            <a:rPr lang="pl-PL" sz="1800" kern="1200" dirty="0"/>
            <a:t>15-13 pkt</a:t>
          </a:r>
          <a:br>
            <a:rPr lang="pl-PL" sz="1800" kern="1200" dirty="0"/>
          </a:br>
          <a:r>
            <a:rPr lang="pl-PL" sz="1800" kern="1200" dirty="0"/>
            <a:t>bardzo dobry</a:t>
          </a:r>
        </a:p>
      </dsp:txBody>
      <dsp:txXfrm rot="10800000">
        <a:off x="1323471" y="772351"/>
        <a:ext cx="3927735" cy="593556"/>
      </dsp:txXfrm>
    </dsp:sp>
    <dsp:sp modelId="{D849FF36-F9D6-4FEF-94A6-41A2D78CAA49}">
      <dsp:nvSpPr>
        <dsp:cNvPr id="0" name=""/>
        <dsp:cNvSpPr/>
      </dsp:nvSpPr>
      <dsp:spPr>
        <a:xfrm>
          <a:off x="878303" y="772351"/>
          <a:ext cx="593556" cy="593556"/>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l="-1000" r="-1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DD6933-494C-4E0B-9DDD-E1DE84984A4A}">
      <dsp:nvSpPr>
        <dsp:cNvPr id="0" name=""/>
        <dsp:cNvSpPr/>
      </dsp:nvSpPr>
      <dsp:spPr>
        <a:xfrm rot="10800000">
          <a:off x="1175082" y="1543089"/>
          <a:ext cx="4076124" cy="593556"/>
        </a:xfrm>
        <a:prstGeom prst="homePlate">
          <a:avLst/>
        </a:prstGeom>
        <a:solidFill>
          <a:schemeClr val="accent4">
            <a:shade val="80000"/>
            <a:hueOff val="-115927"/>
            <a:satOff val="-4511"/>
            <a:lumOff val="109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1742" tIns="68580" rIns="128016" bIns="68580" numCol="1" spcCol="1270" anchor="ctr" anchorCtr="0">
          <a:noAutofit/>
        </a:bodyPr>
        <a:lstStyle/>
        <a:p>
          <a:pPr lvl="0" algn="ctr" defTabSz="800100">
            <a:lnSpc>
              <a:spcPct val="90000"/>
            </a:lnSpc>
            <a:spcBef>
              <a:spcPct val="0"/>
            </a:spcBef>
            <a:spcAft>
              <a:spcPct val="35000"/>
            </a:spcAft>
          </a:pPr>
          <a:r>
            <a:rPr lang="pl-PL" sz="1800" kern="1200" dirty="0"/>
            <a:t>12-10 pkt</a:t>
          </a:r>
          <a:br>
            <a:rPr lang="pl-PL" sz="1800" kern="1200" dirty="0"/>
          </a:br>
          <a:r>
            <a:rPr lang="pl-PL" sz="1800" kern="1200" dirty="0"/>
            <a:t>dobry</a:t>
          </a:r>
        </a:p>
      </dsp:txBody>
      <dsp:txXfrm rot="10800000">
        <a:off x="1323471" y="1543089"/>
        <a:ext cx="3927735" cy="593556"/>
      </dsp:txXfrm>
    </dsp:sp>
    <dsp:sp modelId="{75DBBF3A-7740-4776-AF9F-AFB40D80AE92}">
      <dsp:nvSpPr>
        <dsp:cNvPr id="0" name=""/>
        <dsp:cNvSpPr/>
      </dsp:nvSpPr>
      <dsp:spPr>
        <a:xfrm>
          <a:off x="878303" y="1543089"/>
          <a:ext cx="593556" cy="593556"/>
        </a:xfrm>
        <a:prstGeom prst="ellipse">
          <a:avLst/>
        </a:prstGeom>
        <a:blipFill>
          <a:blip xmlns:r="http://schemas.openxmlformats.org/officeDocument/2006/relationships" r:embed="rId5">
            <a:extLst>
              <a:ext uri="{96DAC541-7B7A-43D3-8B79-37D633B846F1}">
                <asvg:svgBlip xmlns="" xmlns:asvg="http://schemas.microsoft.com/office/drawing/2016/SVG/main" r:embed="rId6"/>
              </a:ext>
            </a:extLst>
          </a:blip>
          <a:srcRect/>
          <a:stretch>
            <a:fillRect l="-1000" r="-1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9DFBE3-8380-4A6E-A7F7-2E849D608EA9}">
      <dsp:nvSpPr>
        <dsp:cNvPr id="0" name=""/>
        <dsp:cNvSpPr/>
      </dsp:nvSpPr>
      <dsp:spPr>
        <a:xfrm rot="10800000">
          <a:off x="1175082" y="2313827"/>
          <a:ext cx="4076124" cy="593556"/>
        </a:xfrm>
        <a:prstGeom prst="homePlate">
          <a:avLst/>
        </a:prstGeom>
        <a:solidFill>
          <a:schemeClr val="accent4">
            <a:shade val="80000"/>
            <a:hueOff val="-173891"/>
            <a:satOff val="-6767"/>
            <a:lumOff val="1646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1742" tIns="68580" rIns="128016" bIns="68580" numCol="1" spcCol="1270" anchor="ctr" anchorCtr="0">
          <a:noAutofit/>
        </a:bodyPr>
        <a:lstStyle/>
        <a:p>
          <a:pPr lvl="0" algn="ctr" defTabSz="800100">
            <a:lnSpc>
              <a:spcPct val="90000"/>
            </a:lnSpc>
            <a:spcBef>
              <a:spcPct val="0"/>
            </a:spcBef>
            <a:spcAft>
              <a:spcPct val="35000"/>
            </a:spcAft>
          </a:pPr>
          <a:r>
            <a:rPr lang="pl-PL" sz="1800" kern="1200" dirty="0"/>
            <a:t>9-7 pkt</a:t>
          </a:r>
          <a:br>
            <a:rPr lang="pl-PL" sz="1800" kern="1200" dirty="0"/>
          </a:br>
          <a:r>
            <a:rPr lang="pl-PL" sz="1800" kern="1200" dirty="0"/>
            <a:t>dostateczny</a:t>
          </a:r>
        </a:p>
      </dsp:txBody>
      <dsp:txXfrm rot="10800000">
        <a:off x="1323471" y="2313827"/>
        <a:ext cx="3927735" cy="593556"/>
      </dsp:txXfrm>
    </dsp:sp>
    <dsp:sp modelId="{1F2A54C4-4F99-4569-ABEC-3463216146DF}">
      <dsp:nvSpPr>
        <dsp:cNvPr id="0" name=""/>
        <dsp:cNvSpPr/>
      </dsp:nvSpPr>
      <dsp:spPr>
        <a:xfrm>
          <a:off x="878303" y="2313827"/>
          <a:ext cx="593556" cy="593556"/>
        </a:xfrm>
        <a:prstGeom prst="ellipse">
          <a:avLst/>
        </a:prstGeom>
        <a:blipFill>
          <a:blip xmlns:r="http://schemas.openxmlformats.org/officeDocument/2006/relationships" r:embed="rId7">
            <a:extLst>
              <a:ext uri="{96DAC541-7B7A-43D3-8B79-37D633B846F1}">
                <asvg:svgBlip xmlns="" xmlns:asvg="http://schemas.microsoft.com/office/drawing/2016/SVG/main" r:embed="rId8"/>
              </a:ext>
            </a:extLst>
          </a:blip>
          <a:srcRect/>
          <a:stretch>
            <a:fillRect l="-1000" r="-1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16C54F-283C-494E-B416-1183D9A4F938}">
      <dsp:nvSpPr>
        <dsp:cNvPr id="0" name=""/>
        <dsp:cNvSpPr/>
      </dsp:nvSpPr>
      <dsp:spPr>
        <a:xfrm rot="10800000">
          <a:off x="1175082" y="3084565"/>
          <a:ext cx="4076124" cy="593556"/>
        </a:xfrm>
        <a:prstGeom prst="homePlate">
          <a:avLst/>
        </a:prstGeom>
        <a:solidFill>
          <a:schemeClr val="accent4">
            <a:shade val="80000"/>
            <a:hueOff val="-231855"/>
            <a:satOff val="-9022"/>
            <a:lumOff val="2195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1742" tIns="68580" rIns="128016" bIns="68580" numCol="1" spcCol="1270" anchor="ctr" anchorCtr="0">
          <a:noAutofit/>
        </a:bodyPr>
        <a:lstStyle/>
        <a:p>
          <a:pPr lvl="0" algn="ctr" defTabSz="800100">
            <a:lnSpc>
              <a:spcPct val="90000"/>
            </a:lnSpc>
            <a:spcBef>
              <a:spcPct val="0"/>
            </a:spcBef>
            <a:spcAft>
              <a:spcPct val="35000"/>
            </a:spcAft>
          </a:pPr>
          <a:r>
            <a:rPr lang="pl-PL" sz="1800" kern="1200" dirty="0"/>
            <a:t>6-5</a:t>
          </a:r>
          <a:br>
            <a:rPr lang="pl-PL" sz="1800" kern="1200" dirty="0"/>
          </a:br>
          <a:r>
            <a:rPr lang="pl-PL" sz="1800" kern="1200" dirty="0"/>
            <a:t>dopuszczający</a:t>
          </a:r>
        </a:p>
      </dsp:txBody>
      <dsp:txXfrm rot="10800000">
        <a:off x="1323471" y="3084565"/>
        <a:ext cx="3927735" cy="593556"/>
      </dsp:txXfrm>
    </dsp:sp>
    <dsp:sp modelId="{C821DC54-3FD7-4244-B8CF-009E91F2C2C1}">
      <dsp:nvSpPr>
        <dsp:cNvPr id="0" name=""/>
        <dsp:cNvSpPr/>
      </dsp:nvSpPr>
      <dsp:spPr>
        <a:xfrm>
          <a:off x="878303" y="3084565"/>
          <a:ext cx="593556" cy="593556"/>
        </a:xfrm>
        <a:prstGeom prst="ellipse">
          <a:avLst/>
        </a:prstGeom>
        <a:blipFill>
          <a:blip xmlns:r="http://schemas.openxmlformats.org/officeDocument/2006/relationships" r:embed="rId9">
            <a:extLst>
              <a:ext uri="{96DAC541-7B7A-43D3-8B79-37D633B846F1}">
                <asvg:svgBlip xmlns="" xmlns:asvg="http://schemas.microsoft.com/office/drawing/2016/SVG/main" r:embed="rId10"/>
              </a:ext>
            </a:extLst>
          </a:blip>
          <a:srcRect/>
          <a:stretch>
            <a:fillRect l="-1000" r="-1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F2C545-8898-4C87-8842-C2BFFE6EA546}">
      <dsp:nvSpPr>
        <dsp:cNvPr id="0" name=""/>
        <dsp:cNvSpPr/>
      </dsp:nvSpPr>
      <dsp:spPr>
        <a:xfrm rot="10800000">
          <a:off x="1175082" y="3855303"/>
          <a:ext cx="4076124" cy="593556"/>
        </a:xfrm>
        <a:prstGeom prst="homePlate">
          <a:avLst/>
        </a:prstGeom>
        <a:solidFill>
          <a:schemeClr val="accent4">
            <a:shade val="80000"/>
            <a:hueOff val="-289818"/>
            <a:satOff val="-11278"/>
            <a:lumOff val="2744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1742" tIns="68580" rIns="128016" bIns="68580" numCol="1" spcCol="1270" anchor="ctr" anchorCtr="0">
          <a:noAutofit/>
        </a:bodyPr>
        <a:lstStyle/>
        <a:p>
          <a:pPr lvl="0" algn="ctr" defTabSz="800100">
            <a:lnSpc>
              <a:spcPct val="90000"/>
            </a:lnSpc>
            <a:spcBef>
              <a:spcPct val="0"/>
            </a:spcBef>
            <a:spcAft>
              <a:spcPct val="35000"/>
            </a:spcAft>
          </a:pPr>
          <a:r>
            <a:rPr lang="pl-PL" sz="1800" kern="1200" dirty="0"/>
            <a:t>&lt;5</a:t>
          </a:r>
          <a:br>
            <a:rPr lang="pl-PL" sz="1800" kern="1200" dirty="0"/>
          </a:br>
          <a:r>
            <a:rPr lang="pl-PL" sz="1800" kern="1200" dirty="0"/>
            <a:t>niedostateczny</a:t>
          </a:r>
        </a:p>
      </dsp:txBody>
      <dsp:txXfrm rot="10800000">
        <a:off x="1323471" y="3855303"/>
        <a:ext cx="3927735" cy="593556"/>
      </dsp:txXfrm>
    </dsp:sp>
    <dsp:sp modelId="{FDC646DE-EB74-4061-86D9-D33800299AC8}">
      <dsp:nvSpPr>
        <dsp:cNvPr id="0" name=""/>
        <dsp:cNvSpPr/>
      </dsp:nvSpPr>
      <dsp:spPr>
        <a:xfrm>
          <a:off x="878303" y="3855303"/>
          <a:ext cx="593556" cy="593556"/>
        </a:xfrm>
        <a:prstGeom prst="ellipse">
          <a:avLst/>
        </a:prstGeom>
        <a:blipFill>
          <a:blip xmlns:r="http://schemas.openxmlformats.org/officeDocument/2006/relationships" r:embed="rId11">
            <a:extLst>
              <a:ext uri="{96DAC541-7B7A-43D3-8B79-37D633B846F1}">
                <asvg:svgBlip xmlns="" xmlns:asvg="http://schemas.microsoft.com/office/drawing/2016/SVG/main" r:embed="rId12"/>
              </a:ext>
            </a:extLst>
          </a:blip>
          <a:srcRect/>
          <a:stretch>
            <a:fillRect l="-1000" r="-1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pl-PL" smtClean="0"/>
              <a:t>Kliknij, aby edytować styl</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lvl1pPr algn="l">
              <a:defRPr/>
            </a:lvl1pPr>
          </a:lstStyle>
          <a:p>
            <a:fld id="{09FA43DE-5E7F-4B08-883A-AFD8B08FA7F4}" type="datetimeFigureOut">
              <a:rPr lang="pl-PL" smtClean="0"/>
              <a:t>09.03.2021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ABA910F-34AC-40D5-97F7-D3F2486E7117}" type="slidenum">
              <a:rPr lang="pl-PL" smtClean="0"/>
              <a:t>‹#›</a:t>
            </a:fld>
            <a:endParaRPr lang="pl-PL"/>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3342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09FA43DE-5E7F-4B08-883A-AFD8B08FA7F4}" type="datetimeFigureOut">
              <a:rPr lang="pl-PL" smtClean="0"/>
              <a:t>09.03.2021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ABA910F-34AC-40D5-97F7-D3F2486E7117}" type="slidenum">
              <a:rPr lang="pl-PL" smtClean="0"/>
              <a:t>‹#›</a:t>
            </a:fld>
            <a:endParaRPr lang="pl-PL"/>
          </a:p>
        </p:txBody>
      </p:sp>
    </p:spTree>
    <p:extLst>
      <p:ext uri="{BB962C8B-B14F-4D97-AF65-F5344CB8AC3E}">
        <p14:creationId xmlns:p14="http://schemas.microsoft.com/office/powerpoint/2010/main" val="919301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pl-PL" smtClean="0"/>
              <a:t>Kliknij, aby edytować styl</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09FA43DE-5E7F-4B08-883A-AFD8B08FA7F4}" type="datetimeFigureOut">
              <a:rPr lang="pl-PL" smtClean="0"/>
              <a:t>09.03.2021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ABA910F-34AC-40D5-97F7-D3F2486E7117}" type="slidenum">
              <a:rPr lang="pl-PL" smtClean="0"/>
              <a:t>‹#›</a:t>
            </a:fld>
            <a:endParaRPr lang="pl-PL"/>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8764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09FA43DE-5E7F-4B08-883A-AFD8B08FA7F4}" type="datetimeFigureOut">
              <a:rPr lang="pl-PL" smtClean="0"/>
              <a:t>09.03.2021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ABA910F-34AC-40D5-97F7-D3F2486E7117}" type="slidenum">
              <a:rPr lang="pl-PL" smtClean="0"/>
              <a:t>‹#›</a:t>
            </a:fld>
            <a:endParaRPr lang="pl-PL"/>
          </a:p>
        </p:txBody>
      </p:sp>
    </p:spTree>
    <p:extLst>
      <p:ext uri="{BB962C8B-B14F-4D97-AF65-F5344CB8AC3E}">
        <p14:creationId xmlns:p14="http://schemas.microsoft.com/office/powerpoint/2010/main" val="3813821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pl-PL" smtClean="0"/>
              <a:t>Kliknij, aby edytować styl</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09FA43DE-5E7F-4B08-883A-AFD8B08FA7F4}" type="datetimeFigureOut">
              <a:rPr lang="pl-PL" smtClean="0"/>
              <a:t>09.03.2021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ABA910F-34AC-40D5-97F7-D3F2486E7117}" type="slidenum">
              <a:rPr lang="pl-PL" smtClean="0"/>
              <a:t>‹#›</a:t>
            </a:fld>
            <a:endParaRPr lang="pl-PL"/>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3458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09FA43DE-5E7F-4B08-883A-AFD8B08FA7F4}" type="datetimeFigureOut">
              <a:rPr lang="pl-PL" smtClean="0"/>
              <a:t>09.03.2021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DABA910F-34AC-40D5-97F7-D3F2486E7117}" type="slidenum">
              <a:rPr lang="pl-PL" smtClean="0"/>
              <a:t>‹#›</a:t>
            </a:fld>
            <a:endParaRPr lang="pl-PL"/>
          </a:p>
        </p:txBody>
      </p:sp>
    </p:spTree>
    <p:extLst>
      <p:ext uri="{BB962C8B-B14F-4D97-AF65-F5344CB8AC3E}">
        <p14:creationId xmlns:p14="http://schemas.microsoft.com/office/powerpoint/2010/main" val="3846764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l-PL" smtClean="0"/>
              <a:t>Kliknij, aby edytować styl</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1024128" y="2967788"/>
            <a:ext cx="4754880" cy="3341572"/>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pl-PL" smtClean="0"/>
              <a:t>Kliknij, aby edytować style wzorca tekstu</a:t>
            </a:r>
          </a:p>
        </p:txBody>
      </p:sp>
      <p:sp>
        <p:nvSpPr>
          <p:cNvPr id="6" name="Content Placeholder 5"/>
          <p:cNvSpPr>
            <a:spLocks noGrp="1"/>
          </p:cNvSpPr>
          <p:nvPr>
            <p:ph sz="quarter" idx="4"/>
          </p:nvPr>
        </p:nvSpPr>
        <p:spPr>
          <a:xfrm>
            <a:off x="5990888" y="2967788"/>
            <a:ext cx="4754880" cy="3341572"/>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09FA43DE-5E7F-4B08-883A-AFD8B08FA7F4}" type="datetimeFigureOut">
              <a:rPr lang="pl-PL" smtClean="0"/>
              <a:t>09.03.2021</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DABA910F-34AC-40D5-97F7-D3F2486E7117}" type="slidenum">
              <a:rPr lang="pl-PL" smtClean="0"/>
              <a:t>‹#›</a:t>
            </a:fld>
            <a:endParaRPr lang="pl-PL"/>
          </a:p>
        </p:txBody>
      </p:sp>
    </p:spTree>
    <p:extLst>
      <p:ext uri="{BB962C8B-B14F-4D97-AF65-F5344CB8AC3E}">
        <p14:creationId xmlns:p14="http://schemas.microsoft.com/office/powerpoint/2010/main" val="2363364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09FA43DE-5E7F-4B08-883A-AFD8B08FA7F4}" type="datetimeFigureOut">
              <a:rPr lang="pl-PL" smtClean="0"/>
              <a:t>09.03.2021</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DABA910F-34AC-40D5-97F7-D3F2486E7117}" type="slidenum">
              <a:rPr lang="pl-PL" smtClean="0"/>
              <a:t>‹#›</a:t>
            </a:fld>
            <a:endParaRPr lang="pl-PL"/>
          </a:p>
        </p:txBody>
      </p:sp>
    </p:spTree>
    <p:extLst>
      <p:ext uri="{BB962C8B-B14F-4D97-AF65-F5344CB8AC3E}">
        <p14:creationId xmlns:p14="http://schemas.microsoft.com/office/powerpoint/2010/main" val="2897198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FA43DE-5E7F-4B08-883A-AFD8B08FA7F4}" type="datetimeFigureOut">
              <a:rPr lang="pl-PL" smtClean="0"/>
              <a:t>09.03.2021</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DABA910F-34AC-40D5-97F7-D3F2486E7117}" type="slidenum">
              <a:rPr lang="pl-PL" smtClean="0"/>
              <a:t>‹#›</a:t>
            </a:fld>
            <a:endParaRPr lang="pl-PL"/>
          </a:p>
        </p:txBody>
      </p:sp>
    </p:spTree>
    <p:extLst>
      <p:ext uri="{BB962C8B-B14F-4D97-AF65-F5344CB8AC3E}">
        <p14:creationId xmlns:p14="http://schemas.microsoft.com/office/powerpoint/2010/main" val="2022266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pl-PL" smtClean="0"/>
              <a:t>Kliknij, aby edytować styl</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09FA43DE-5E7F-4B08-883A-AFD8B08FA7F4}" type="datetimeFigureOut">
              <a:rPr lang="pl-PL" smtClean="0"/>
              <a:t>09.03.2021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DABA910F-34AC-40D5-97F7-D3F2486E7117}" type="slidenum">
              <a:rPr lang="pl-PL" smtClean="0"/>
              <a:t>‹#›</a:t>
            </a:fld>
            <a:endParaRPr lang="pl-PL"/>
          </a:p>
        </p:txBody>
      </p:sp>
    </p:spTree>
    <p:extLst>
      <p:ext uri="{BB962C8B-B14F-4D97-AF65-F5344CB8AC3E}">
        <p14:creationId xmlns:p14="http://schemas.microsoft.com/office/powerpoint/2010/main" val="1685060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09FA43DE-5E7F-4B08-883A-AFD8B08FA7F4}" type="datetimeFigureOut">
              <a:rPr lang="pl-PL" smtClean="0"/>
              <a:t>09.03.2021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DABA910F-34AC-40D5-97F7-D3F2486E7117}" type="slidenum">
              <a:rPr lang="pl-PL" smtClean="0"/>
              <a:t>‹#›</a:t>
            </a:fld>
            <a:endParaRPr lang="pl-PL"/>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5546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pl-PL" smtClean="0"/>
              <a:t>Kliknij, aby edytować styl</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09FA43DE-5E7F-4B08-883A-AFD8B08FA7F4}" type="datetimeFigureOut">
              <a:rPr lang="pl-PL" smtClean="0"/>
              <a:t>09.03.2021</a:t>
            </a:fld>
            <a:endParaRPr lang="pl-PL"/>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pl-PL"/>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ABA910F-34AC-40D5-97F7-D3F2486E7117}" type="slidenum">
              <a:rPr lang="pl-PL" smtClean="0"/>
              <a:t>‹#›</a:t>
            </a:fld>
            <a:endParaRPr lang="pl-PL"/>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9002861"/>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systemy-fotowoltaika.pl/turbina-wiatrowa/" TargetMode="External"/><Relationship Id="rId3" Type="http://schemas.openxmlformats.org/officeDocument/2006/relationships/hyperlink" Target="https://www.innogy.pl/pl/duze-przedsiebiorstwa/artykuly/2020/elektrownie-wiatrowe---jak-dzialaja-i-czy-warto-w-nie-inwestowac" TargetMode="External"/><Relationship Id="rId7" Type="http://schemas.openxmlformats.org/officeDocument/2006/relationships/hyperlink" Target="https://globenergia.pl/magazyn/ile-kosztuje-mikroturbina-wiatrowa/" TargetMode="External"/><Relationship Id="rId2" Type="http://schemas.openxmlformats.org/officeDocument/2006/relationships/hyperlink" Target="https://pl.wikipedia.org/wiki/Elektrownia_wiatrowa" TargetMode="External"/><Relationship Id="rId1" Type="http://schemas.openxmlformats.org/officeDocument/2006/relationships/slideLayout" Target="../slideLayouts/slideLayout2.xml"/><Relationship Id="rId6" Type="http://schemas.openxmlformats.org/officeDocument/2006/relationships/hyperlink" Target="https://wysokienapiecie.pl/29514-najwieksze-turbiny-wiatrowe-jakie-mozna-stawiac-na-morzach/" TargetMode="External"/><Relationship Id="rId5" Type="http://schemas.openxmlformats.org/officeDocument/2006/relationships/hyperlink" Target="https://pgeeo.pl/Nasze-obiekty/Elektrownie-wiatrowe" TargetMode="External"/><Relationship Id="rId4" Type="http://schemas.openxmlformats.org/officeDocument/2006/relationships/hyperlink" Target="https://www.instalacjebudowlane.pl/3535-33-68-elektrownie-wiatrowe--pytania-i-odpowiedzi.html" TargetMode="External"/><Relationship Id="rId9" Type="http://schemas.openxmlformats.org/officeDocument/2006/relationships/hyperlink" Target="https://www.google.com/search?sa=X&amp;source=univ&amp;tbm=isch&amp;q=Budowa+turbiny+wiatrowej&amp;client=firefox-b-d&amp;ved=2ahUKEwii8crWjKPvAhUfA2MBHRucBwgQjJkEegQIARAB&amp;biw=1366&amp;bih=626#imgrc=bEOhKSTFrvlGVM"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 xmlns:a16="http://schemas.microsoft.com/office/drawing/2014/main" id="{934F1179-B481-4F9E-BCA3-AFB972070F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ight Triangle 44">
            <a:extLst>
              <a:ext uri="{FF2B5EF4-FFF2-40B4-BE49-F238E27FC236}">
                <a16:creationId xmlns="" xmlns:a16="http://schemas.microsoft.com/office/drawing/2014/main" id="{827DC2C4-B485-428A-BF4A-472D2967F47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 xmlns:a16="http://schemas.microsoft.com/office/drawing/2014/main" id="{EE04B5EB-F158-4507-90DD-BD23620C7C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 xmlns:a16="http://schemas.microsoft.com/office/drawing/2014/main" id="{E6E15E51-D699-4036-83A0-C7F2BEC206C4}"/>
              </a:ext>
            </a:extLst>
          </p:cNvPr>
          <p:cNvSpPr>
            <a:spLocks noGrp="1"/>
          </p:cNvSpPr>
          <p:nvPr>
            <p:ph type="ctrTitle"/>
          </p:nvPr>
        </p:nvSpPr>
        <p:spPr>
          <a:xfrm>
            <a:off x="1285241" y="1008993"/>
            <a:ext cx="9231410" cy="1700031"/>
          </a:xfrm>
        </p:spPr>
        <p:txBody>
          <a:bodyPr anchor="b">
            <a:normAutofit fontScale="90000"/>
          </a:bodyPr>
          <a:lstStyle/>
          <a:p>
            <a:pPr algn="l"/>
            <a:r>
              <a:rPr lang="pl-PL" sz="66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Elektrownie wiatrowe – energia przyszłości</a:t>
            </a:r>
            <a:endParaRPr lang="pl-PL" sz="6600" dirty="0">
              <a:solidFill>
                <a:schemeClr val="tx1"/>
              </a:solidFill>
            </a:endParaRPr>
          </a:p>
        </p:txBody>
      </p:sp>
      <p:pic>
        <p:nvPicPr>
          <p:cNvPr id="5" name="Obraz 4"/>
          <p:cNvPicPr>
            <a:picLocks noChangeAspect="1"/>
          </p:cNvPicPr>
          <p:nvPr/>
        </p:nvPicPr>
        <p:blipFill>
          <a:blip r:embed="rId2"/>
          <a:stretch>
            <a:fillRect/>
          </a:stretch>
        </p:blipFill>
        <p:spPr>
          <a:xfrm>
            <a:off x="1867778" y="2709024"/>
            <a:ext cx="8453043" cy="3522133"/>
          </a:xfrm>
          <a:prstGeom prst="rect">
            <a:avLst/>
          </a:prstGeom>
        </p:spPr>
      </p:pic>
      <p:sp>
        <p:nvSpPr>
          <p:cNvPr id="3" name="Podtytuł 2">
            <a:extLst>
              <a:ext uri="{FF2B5EF4-FFF2-40B4-BE49-F238E27FC236}">
                <a16:creationId xmlns="" xmlns:a16="http://schemas.microsoft.com/office/drawing/2014/main" id="{1B0AAE20-9690-4C6C-ABCD-E34A9E132EE0}"/>
              </a:ext>
            </a:extLst>
          </p:cNvPr>
          <p:cNvSpPr>
            <a:spLocks noGrp="1"/>
          </p:cNvSpPr>
          <p:nvPr>
            <p:ph type="subTitle" idx="1"/>
          </p:nvPr>
        </p:nvSpPr>
        <p:spPr>
          <a:xfrm>
            <a:off x="1285241" y="4582814"/>
            <a:ext cx="7132335" cy="1312657"/>
          </a:xfrm>
        </p:spPr>
        <p:txBody>
          <a:bodyPr anchor="t">
            <a:normAutofit/>
          </a:bodyPr>
          <a:lstStyle/>
          <a:p>
            <a:pPr algn="l"/>
            <a:endParaRPr lang="pl-PL" dirty="0"/>
          </a:p>
        </p:txBody>
      </p:sp>
    </p:spTree>
    <p:extLst>
      <p:ext uri="{BB962C8B-B14F-4D97-AF65-F5344CB8AC3E}">
        <p14:creationId xmlns:p14="http://schemas.microsoft.com/office/powerpoint/2010/main" val="36365984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 xmlns:a16="http://schemas.microsoft.com/office/drawing/2014/main" id="{955A2079-FA98-4876-80F0-72364A7D2E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ole tekstowe 1">
            <a:extLst>
              <a:ext uri="{FF2B5EF4-FFF2-40B4-BE49-F238E27FC236}">
                <a16:creationId xmlns="" xmlns:a16="http://schemas.microsoft.com/office/drawing/2014/main" id="{4358A3FF-F177-4159-8663-8B3FAB10D6C5}"/>
              </a:ext>
            </a:extLst>
          </p:cNvPr>
          <p:cNvSpPr txBox="1"/>
          <p:nvPr/>
        </p:nvSpPr>
        <p:spPr>
          <a:xfrm>
            <a:off x="838200" y="557188"/>
            <a:ext cx="10515600" cy="1133499"/>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5200" kern="1200">
                <a:solidFill>
                  <a:schemeClr val="tx1"/>
                </a:solidFill>
                <a:latin typeface="+mj-lt"/>
                <a:ea typeface="+mj-ea"/>
                <a:cs typeface="+mj-cs"/>
              </a:rPr>
              <a:t>PROCES</a:t>
            </a:r>
          </a:p>
        </p:txBody>
      </p:sp>
      <p:graphicFrame>
        <p:nvGraphicFramePr>
          <p:cNvPr id="6" name="Symbol zastępczy zawartości 5">
            <a:extLst>
              <a:ext uri="{FF2B5EF4-FFF2-40B4-BE49-F238E27FC236}">
                <a16:creationId xmlns="" xmlns:a16="http://schemas.microsoft.com/office/drawing/2014/main" id="{F09277A2-25A7-43A4-80C6-D79664AEEEE5}"/>
              </a:ext>
            </a:extLst>
          </p:cNvPr>
          <p:cNvGraphicFramePr>
            <a:graphicFrameLocks noGrp="1"/>
          </p:cNvGraphicFramePr>
          <p:nvPr>
            <p:ph idx="1"/>
            <p:extLst>
              <p:ext uri="{D42A27DB-BD31-4B8C-83A1-F6EECF244321}">
                <p14:modId xmlns:p14="http://schemas.microsoft.com/office/powerpoint/2010/main" val="2624772105"/>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8675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 xmlns:a16="http://schemas.microsoft.com/office/drawing/2014/main" id="{955A2079-FA98-4876-80F0-72364A7D2E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ole tekstowe 1">
            <a:extLst>
              <a:ext uri="{FF2B5EF4-FFF2-40B4-BE49-F238E27FC236}">
                <a16:creationId xmlns="" xmlns:a16="http://schemas.microsoft.com/office/drawing/2014/main" id="{4358A3FF-F177-4159-8663-8B3FAB10D6C5}"/>
              </a:ext>
            </a:extLst>
          </p:cNvPr>
          <p:cNvSpPr txBox="1"/>
          <p:nvPr/>
        </p:nvSpPr>
        <p:spPr>
          <a:xfrm>
            <a:off x="838200" y="557188"/>
            <a:ext cx="10515600" cy="1133499"/>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5200" kern="1200">
                <a:solidFill>
                  <a:schemeClr val="tx1"/>
                </a:solidFill>
                <a:latin typeface="+mj-lt"/>
                <a:ea typeface="+mj-ea"/>
                <a:cs typeface="+mj-cs"/>
              </a:rPr>
              <a:t>PROCES</a:t>
            </a:r>
          </a:p>
        </p:txBody>
      </p:sp>
      <p:graphicFrame>
        <p:nvGraphicFramePr>
          <p:cNvPr id="6" name="Symbol zastępczy zawartości 5">
            <a:extLst>
              <a:ext uri="{FF2B5EF4-FFF2-40B4-BE49-F238E27FC236}">
                <a16:creationId xmlns="" xmlns:a16="http://schemas.microsoft.com/office/drawing/2014/main" id="{F09277A2-25A7-43A4-80C6-D79664AEEEE5}"/>
              </a:ext>
            </a:extLst>
          </p:cNvPr>
          <p:cNvGraphicFramePr>
            <a:graphicFrameLocks noGrp="1"/>
          </p:cNvGraphicFramePr>
          <p:nvPr>
            <p:ph idx="1"/>
            <p:extLst>
              <p:ext uri="{D42A27DB-BD31-4B8C-83A1-F6EECF244321}">
                <p14:modId xmlns:p14="http://schemas.microsoft.com/office/powerpoint/2010/main" val="696316922"/>
              </p:ext>
            </p:extLst>
          </p:nvPr>
        </p:nvGraphicFramePr>
        <p:xfrm>
          <a:off x="838200" y="1828800"/>
          <a:ext cx="10515600" cy="22381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1338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 xmlns:a16="http://schemas.microsoft.com/office/drawing/2014/main" id="{85016AEC-0320-4ED0-8ECB-FE11DDDFE1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 xmlns:a16="http://schemas.microsoft.com/office/drawing/2014/main" id="{CCB2C00A-E659-4691-AFB4-28255172920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B78FD84C-74B5-451D-8F0A-1E19EC3D9D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Diagram 1">
            <a:extLst>
              <a:ext uri="{FF2B5EF4-FFF2-40B4-BE49-F238E27FC236}">
                <a16:creationId xmlns="" xmlns:a16="http://schemas.microsoft.com/office/drawing/2014/main" id="{9D30251B-198A-448C-B0CE-2DAE16F92312}"/>
              </a:ext>
            </a:extLst>
          </p:cNvPr>
          <p:cNvGraphicFramePr/>
          <p:nvPr>
            <p:extLst>
              <p:ext uri="{D42A27DB-BD31-4B8C-83A1-F6EECF244321}">
                <p14:modId xmlns:p14="http://schemas.microsoft.com/office/powerpoint/2010/main" val="193565379"/>
              </p:ext>
            </p:extLst>
          </p:nvPr>
        </p:nvGraphicFramePr>
        <p:xfrm>
          <a:off x="1524000" y="891541"/>
          <a:ext cx="9465564" cy="4908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60832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 name="Rectangle 68">
            <a:extLst>
              <a:ext uri="{FF2B5EF4-FFF2-40B4-BE49-F238E27FC236}">
                <a16:creationId xmlns="" xmlns:a16="http://schemas.microsoft.com/office/drawing/2014/main" id="{73C994B4-9721-4148-9EEC-6793CECDE8D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1" name="Rectangle 70">
            <a:extLst>
              <a:ext uri="{FF2B5EF4-FFF2-40B4-BE49-F238E27FC236}">
                <a16:creationId xmlns="" xmlns:a16="http://schemas.microsoft.com/office/drawing/2014/main" id="{F9D95E49-763A-4886-B038-82F7347405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3" name="Rectangle 72">
            <a:extLst>
              <a:ext uri="{FF2B5EF4-FFF2-40B4-BE49-F238E27FC236}">
                <a16:creationId xmlns="" xmlns:a16="http://schemas.microsoft.com/office/drawing/2014/main" id="{99B60357-232D-4489-8786-BF4E4F74BA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a:off x="-1" y="0"/>
            <a:ext cx="471569" cy="2274927"/>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75" name="Rectangle 74">
            <a:extLst>
              <a:ext uri="{FF2B5EF4-FFF2-40B4-BE49-F238E27FC236}">
                <a16:creationId xmlns="" xmlns:a16="http://schemas.microsoft.com/office/drawing/2014/main" id="{28928A89-D0B3-42AC-80FB-CA7D445693C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478324" y="72706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ytuł 5"/>
          <p:cNvSpPr>
            <a:spLocks noGrp="1"/>
          </p:cNvSpPr>
          <p:nvPr>
            <p:ph type="title"/>
          </p:nvPr>
        </p:nvSpPr>
        <p:spPr/>
        <p:txBody>
          <a:bodyPr>
            <a:noAutofit/>
          </a:bodyPr>
          <a:lstStyle/>
          <a:p>
            <a:r>
              <a:rPr lang="pl-PL" sz="1400" dirty="0" smtClean="0">
                <a:solidFill>
                  <a:schemeClr val="tx1"/>
                </a:solidFill>
                <a:latin typeface="Calibri" panose="020F0502020204030204" pitchFamily="34" charset="0"/>
                <a:cs typeface="Calibri" panose="020F0502020204030204" pitchFamily="34" charset="0"/>
              </a:rPr>
              <a:t/>
            </a:r>
            <a:br>
              <a:rPr lang="pl-PL" sz="1400" dirty="0" smtClean="0">
                <a:solidFill>
                  <a:schemeClr val="tx1"/>
                </a:solidFill>
                <a:latin typeface="Calibri" panose="020F0502020204030204" pitchFamily="34" charset="0"/>
                <a:cs typeface="Calibri" panose="020F0502020204030204" pitchFamily="34" charset="0"/>
              </a:rPr>
            </a:br>
            <a:r>
              <a:rPr lang="pl-PL" sz="1400" dirty="0">
                <a:solidFill>
                  <a:schemeClr val="tx1"/>
                </a:solidFill>
                <a:latin typeface="Calibri" panose="020F0502020204030204" pitchFamily="34" charset="0"/>
                <a:cs typeface="Calibri" panose="020F0502020204030204" pitchFamily="34" charset="0"/>
              </a:rPr>
              <a:t/>
            </a:r>
            <a:br>
              <a:rPr lang="pl-PL" sz="1400" dirty="0">
                <a:solidFill>
                  <a:schemeClr val="tx1"/>
                </a:solidFill>
                <a:latin typeface="Calibri" panose="020F0502020204030204" pitchFamily="34" charset="0"/>
                <a:cs typeface="Calibri" panose="020F0502020204030204" pitchFamily="34" charset="0"/>
              </a:rPr>
            </a:br>
            <a:r>
              <a:rPr lang="pl-PL" sz="1400" dirty="0" smtClean="0">
                <a:solidFill>
                  <a:schemeClr val="tx1"/>
                </a:solidFill>
                <a:latin typeface="Calibri" panose="020F0502020204030204" pitchFamily="34" charset="0"/>
                <a:cs typeface="Calibri" panose="020F0502020204030204" pitchFamily="34" charset="0"/>
              </a:rPr>
              <a:t/>
            </a:r>
            <a:br>
              <a:rPr lang="pl-PL" sz="1400" dirty="0" smtClean="0">
                <a:solidFill>
                  <a:schemeClr val="tx1"/>
                </a:solidFill>
                <a:latin typeface="Calibri" panose="020F0502020204030204" pitchFamily="34" charset="0"/>
                <a:cs typeface="Calibri" panose="020F0502020204030204" pitchFamily="34" charset="0"/>
              </a:rPr>
            </a:br>
            <a:r>
              <a:rPr lang="pl-PL" sz="1400" dirty="0">
                <a:solidFill>
                  <a:schemeClr val="tx1"/>
                </a:solidFill>
                <a:latin typeface="Calibri" panose="020F0502020204030204" pitchFamily="34" charset="0"/>
                <a:cs typeface="Calibri" panose="020F0502020204030204" pitchFamily="34" charset="0"/>
              </a:rPr>
              <a:t/>
            </a:r>
            <a:br>
              <a:rPr lang="pl-PL" sz="1400" dirty="0">
                <a:solidFill>
                  <a:schemeClr val="tx1"/>
                </a:solidFill>
                <a:latin typeface="Calibri" panose="020F0502020204030204" pitchFamily="34" charset="0"/>
                <a:cs typeface="Calibri" panose="020F0502020204030204" pitchFamily="34" charset="0"/>
              </a:rPr>
            </a:br>
            <a:r>
              <a:rPr lang="pl-PL" sz="1400" dirty="0" smtClean="0">
                <a:solidFill>
                  <a:schemeClr val="tx1"/>
                </a:solidFill>
                <a:latin typeface="Calibri" panose="020F0502020204030204" pitchFamily="34" charset="0"/>
                <a:cs typeface="Calibri" panose="020F0502020204030204" pitchFamily="34" charset="0"/>
              </a:rPr>
              <a:t/>
            </a:r>
            <a:br>
              <a:rPr lang="pl-PL" sz="1400" dirty="0" smtClean="0">
                <a:solidFill>
                  <a:schemeClr val="tx1"/>
                </a:solidFill>
                <a:latin typeface="Calibri" panose="020F0502020204030204" pitchFamily="34" charset="0"/>
                <a:cs typeface="Calibri" panose="020F0502020204030204" pitchFamily="34" charset="0"/>
              </a:rPr>
            </a:br>
            <a:r>
              <a:rPr lang="pl-PL" sz="1400" dirty="0">
                <a:solidFill>
                  <a:schemeClr val="tx1"/>
                </a:solidFill>
                <a:latin typeface="Calibri" panose="020F0502020204030204" pitchFamily="34" charset="0"/>
                <a:cs typeface="Calibri" panose="020F0502020204030204" pitchFamily="34" charset="0"/>
              </a:rPr>
              <a:t/>
            </a:r>
            <a:br>
              <a:rPr lang="pl-PL" sz="1400" dirty="0">
                <a:solidFill>
                  <a:schemeClr val="tx1"/>
                </a:solidFill>
                <a:latin typeface="Calibri" panose="020F0502020204030204" pitchFamily="34" charset="0"/>
                <a:cs typeface="Calibri" panose="020F0502020204030204" pitchFamily="34" charset="0"/>
              </a:rPr>
            </a:br>
            <a:r>
              <a:rPr lang="pl-PL" sz="1400" dirty="0" smtClean="0">
                <a:solidFill>
                  <a:schemeClr val="tx1"/>
                </a:solidFill>
                <a:latin typeface="Calibri" panose="020F0502020204030204" pitchFamily="34" charset="0"/>
                <a:cs typeface="Calibri" panose="020F0502020204030204" pitchFamily="34" charset="0"/>
              </a:rPr>
              <a:t/>
            </a:r>
            <a:br>
              <a:rPr lang="pl-PL" sz="1400" dirty="0" smtClean="0">
                <a:solidFill>
                  <a:schemeClr val="tx1"/>
                </a:solidFill>
                <a:latin typeface="Calibri" panose="020F0502020204030204" pitchFamily="34" charset="0"/>
                <a:cs typeface="Calibri" panose="020F0502020204030204" pitchFamily="34" charset="0"/>
              </a:rPr>
            </a:br>
            <a:r>
              <a:rPr lang="pl-PL" sz="1400" dirty="0">
                <a:solidFill>
                  <a:schemeClr val="tx1"/>
                </a:solidFill>
                <a:latin typeface="Calibri" panose="020F0502020204030204" pitchFamily="34" charset="0"/>
                <a:cs typeface="Calibri" panose="020F0502020204030204" pitchFamily="34" charset="0"/>
              </a:rPr>
              <a:t/>
            </a:r>
            <a:br>
              <a:rPr lang="pl-PL" sz="1400" dirty="0">
                <a:solidFill>
                  <a:schemeClr val="tx1"/>
                </a:solidFill>
                <a:latin typeface="Calibri" panose="020F0502020204030204" pitchFamily="34" charset="0"/>
                <a:cs typeface="Calibri" panose="020F0502020204030204" pitchFamily="34" charset="0"/>
              </a:rPr>
            </a:br>
            <a:r>
              <a:rPr lang="pl-PL" sz="1400" dirty="0" smtClean="0">
                <a:solidFill>
                  <a:schemeClr val="tx1"/>
                </a:solidFill>
                <a:latin typeface="Calibri" panose="020F0502020204030204" pitchFamily="34" charset="0"/>
                <a:cs typeface="Calibri" panose="020F0502020204030204" pitchFamily="34" charset="0"/>
              </a:rPr>
              <a:t/>
            </a:r>
            <a:br>
              <a:rPr lang="pl-PL" sz="1400" dirty="0" smtClean="0">
                <a:solidFill>
                  <a:schemeClr val="tx1"/>
                </a:solidFill>
                <a:latin typeface="Calibri" panose="020F0502020204030204" pitchFamily="34" charset="0"/>
                <a:cs typeface="Calibri" panose="020F0502020204030204" pitchFamily="34" charset="0"/>
              </a:rPr>
            </a:br>
            <a:r>
              <a:rPr lang="pl-PL" sz="1400" dirty="0">
                <a:solidFill>
                  <a:schemeClr val="tx1"/>
                </a:solidFill>
                <a:latin typeface="Calibri" panose="020F0502020204030204" pitchFamily="34" charset="0"/>
                <a:cs typeface="Calibri" panose="020F0502020204030204" pitchFamily="34" charset="0"/>
              </a:rPr>
              <a:t/>
            </a:r>
            <a:br>
              <a:rPr lang="pl-PL" sz="1400" dirty="0">
                <a:solidFill>
                  <a:schemeClr val="tx1"/>
                </a:solidFill>
                <a:latin typeface="Calibri" panose="020F0502020204030204" pitchFamily="34" charset="0"/>
                <a:cs typeface="Calibri" panose="020F0502020204030204" pitchFamily="34" charset="0"/>
              </a:rPr>
            </a:br>
            <a:r>
              <a:rPr lang="pl-PL" sz="1400" dirty="0" smtClean="0">
                <a:solidFill>
                  <a:schemeClr val="tx1"/>
                </a:solidFill>
                <a:latin typeface="Calibri" panose="020F0502020204030204" pitchFamily="34" charset="0"/>
                <a:cs typeface="Calibri" panose="020F0502020204030204" pitchFamily="34" charset="0"/>
              </a:rPr>
              <a:t/>
            </a:r>
            <a:br>
              <a:rPr lang="pl-PL" sz="1400" dirty="0" smtClean="0">
                <a:solidFill>
                  <a:schemeClr val="tx1"/>
                </a:solidFill>
                <a:latin typeface="Calibri" panose="020F0502020204030204" pitchFamily="34" charset="0"/>
                <a:cs typeface="Calibri" panose="020F0502020204030204" pitchFamily="34" charset="0"/>
              </a:rPr>
            </a:br>
            <a:r>
              <a:rPr lang="pl-PL" sz="1400" dirty="0">
                <a:solidFill>
                  <a:schemeClr val="tx1"/>
                </a:solidFill>
                <a:latin typeface="Calibri" panose="020F0502020204030204" pitchFamily="34" charset="0"/>
                <a:cs typeface="Calibri" panose="020F0502020204030204" pitchFamily="34" charset="0"/>
              </a:rPr>
              <a:t/>
            </a:r>
            <a:br>
              <a:rPr lang="pl-PL" sz="1400" dirty="0">
                <a:solidFill>
                  <a:schemeClr val="tx1"/>
                </a:solidFill>
                <a:latin typeface="Calibri" panose="020F0502020204030204" pitchFamily="34" charset="0"/>
                <a:cs typeface="Calibri" panose="020F0502020204030204" pitchFamily="34" charset="0"/>
              </a:rPr>
            </a:br>
            <a:r>
              <a:rPr lang="pl-PL" sz="1400" dirty="0" smtClean="0">
                <a:solidFill>
                  <a:schemeClr val="tx1"/>
                </a:solidFill>
                <a:latin typeface="Calibri" panose="020F0502020204030204" pitchFamily="34" charset="0"/>
                <a:cs typeface="Calibri" panose="020F0502020204030204" pitchFamily="34" charset="0"/>
              </a:rPr>
              <a:t/>
            </a:r>
            <a:br>
              <a:rPr lang="pl-PL" sz="1400" dirty="0" smtClean="0">
                <a:solidFill>
                  <a:schemeClr val="tx1"/>
                </a:solidFill>
                <a:latin typeface="Calibri" panose="020F0502020204030204" pitchFamily="34" charset="0"/>
                <a:cs typeface="Calibri" panose="020F0502020204030204" pitchFamily="34" charset="0"/>
              </a:rPr>
            </a:br>
            <a:r>
              <a:rPr lang="pl-PL" sz="1400" dirty="0">
                <a:solidFill>
                  <a:schemeClr val="tx1"/>
                </a:solidFill>
                <a:latin typeface="Calibri" panose="020F0502020204030204" pitchFamily="34" charset="0"/>
                <a:cs typeface="Calibri" panose="020F0502020204030204" pitchFamily="34" charset="0"/>
              </a:rPr>
              <a:t/>
            </a:r>
            <a:br>
              <a:rPr lang="pl-PL" sz="1400" dirty="0">
                <a:solidFill>
                  <a:schemeClr val="tx1"/>
                </a:solidFill>
                <a:latin typeface="Calibri" panose="020F0502020204030204" pitchFamily="34" charset="0"/>
                <a:cs typeface="Calibri" panose="020F0502020204030204" pitchFamily="34" charset="0"/>
              </a:rPr>
            </a:br>
            <a:r>
              <a:rPr lang="pl-PL" sz="1400" dirty="0" smtClean="0">
                <a:solidFill>
                  <a:schemeClr val="tx1"/>
                </a:solidFill>
                <a:latin typeface="Calibri" panose="020F0502020204030204" pitchFamily="34" charset="0"/>
                <a:cs typeface="Calibri" panose="020F0502020204030204" pitchFamily="34" charset="0"/>
              </a:rPr>
              <a:t/>
            </a:r>
            <a:br>
              <a:rPr lang="pl-PL" sz="1400" dirty="0" smtClean="0">
                <a:solidFill>
                  <a:schemeClr val="tx1"/>
                </a:solidFill>
                <a:latin typeface="Calibri" panose="020F0502020204030204" pitchFamily="34" charset="0"/>
                <a:cs typeface="Calibri" panose="020F0502020204030204" pitchFamily="34" charset="0"/>
              </a:rPr>
            </a:br>
            <a:r>
              <a:rPr lang="pl-PL" sz="1400" dirty="0">
                <a:solidFill>
                  <a:schemeClr val="tx1"/>
                </a:solidFill>
                <a:latin typeface="Calibri" panose="020F0502020204030204" pitchFamily="34" charset="0"/>
                <a:cs typeface="Calibri" panose="020F0502020204030204" pitchFamily="34" charset="0"/>
              </a:rPr>
              <a:t/>
            </a:r>
            <a:br>
              <a:rPr lang="pl-PL" sz="1400" dirty="0">
                <a:solidFill>
                  <a:schemeClr val="tx1"/>
                </a:solidFill>
                <a:latin typeface="Calibri" panose="020F0502020204030204" pitchFamily="34" charset="0"/>
                <a:cs typeface="Calibri" panose="020F0502020204030204" pitchFamily="34" charset="0"/>
              </a:rPr>
            </a:br>
            <a:r>
              <a:rPr lang="pl-PL" sz="1400" dirty="0" smtClean="0">
                <a:solidFill>
                  <a:schemeClr val="tx1"/>
                </a:solidFill>
                <a:latin typeface="Calibri" panose="020F0502020204030204" pitchFamily="34" charset="0"/>
                <a:cs typeface="Calibri" panose="020F0502020204030204" pitchFamily="34" charset="0"/>
              </a:rPr>
              <a:t/>
            </a:r>
            <a:br>
              <a:rPr lang="pl-PL" sz="1400" dirty="0" smtClean="0">
                <a:solidFill>
                  <a:schemeClr val="tx1"/>
                </a:solidFill>
                <a:latin typeface="Calibri" panose="020F0502020204030204" pitchFamily="34" charset="0"/>
                <a:cs typeface="Calibri" panose="020F0502020204030204" pitchFamily="34" charset="0"/>
              </a:rPr>
            </a:br>
            <a:r>
              <a:rPr lang="pl-PL" sz="1400" dirty="0">
                <a:solidFill>
                  <a:schemeClr val="tx1"/>
                </a:solidFill>
                <a:latin typeface="Calibri" panose="020F0502020204030204" pitchFamily="34" charset="0"/>
                <a:cs typeface="Calibri" panose="020F0502020204030204" pitchFamily="34" charset="0"/>
              </a:rPr>
              <a:t/>
            </a:r>
            <a:br>
              <a:rPr lang="pl-PL" sz="1400" dirty="0">
                <a:solidFill>
                  <a:schemeClr val="tx1"/>
                </a:solidFill>
                <a:latin typeface="Calibri" panose="020F0502020204030204" pitchFamily="34" charset="0"/>
                <a:cs typeface="Calibri" panose="020F0502020204030204" pitchFamily="34" charset="0"/>
              </a:rPr>
            </a:br>
            <a:r>
              <a:rPr lang="pl-PL" sz="1400" dirty="0" smtClean="0">
                <a:solidFill>
                  <a:schemeClr val="tx1"/>
                </a:solidFill>
                <a:latin typeface="Calibri" panose="020F0502020204030204" pitchFamily="34" charset="0"/>
                <a:cs typeface="Calibri" panose="020F0502020204030204" pitchFamily="34" charset="0"/>
              </a:rPr>
              <a:t/>
            </a:r>
            <a:br>
              <a:rPr lang="pl-PL" sz="1400" dirty="0" smtClean="0">
                <a:solidFill>
                  <a:schemeClr val="tx1"/>
                </a:solidFill>
                <a:latin typeface="Calibri" panose="020F0502020204030204" pitchFamily="34" charset="0"/>
                <a:cs typeface="Calibri" panose="020F0502020204030204" pitchFamily="34" charset="0"/>
              </a:rPr>
            </a:br>
            <a:r>
              <a:rPr lang="pl-PL" sz="1400" dirty="0">
                <a:solidFill>
                  <a:schemeClr val="tx1"/>
                </a:solidFill>
                <a:latin typeface="Calibri" panose="020F0502020204030204" pitchFamily="34" charset="0"/>
                <a:cs typeface="Calibri" panose="020F0502020204030204" pitchFamily="34" charset="0"/>
              </a:rPr>
              <a:t/>
            </a:r>
            <a:br>
              <a:rPr lang="pl-PL" sz="1400" dirty="0">
                <a:solidFill>
                  <a:schemeClr val="tx1"/>
                </a:solidFill>
                <a:latin typeface="Calibri" panose="020F0502020204030204" pitchFamily="34" charset="0"/>
                <a:cs typeface="Calibri" panose="020F0502020204030204" pitchFamily="34" charset="0"/>
              </a:rPr>
            </a:br>
            <a:r>
              <a:rPr lang="pl-PL" sz="1400" dirty="0" smtClean="0">
                <a:solidFill>
                  <a:schemeClr val="tx1"/>
                </a:solidFill>
                <a:latin typeface="Calibri" panose="020F0502020204030204" pitchFamily="34" charset="0"/>
                <a:cs typeface="Calibri" panose="020F0502020204030204" pitchFamily="34" charset="0"/>
              </a:rPr>
              <a:t/>
            </a:r>
            <a:br>
              <a:rPr lang="pl-PL" sz="1400" dirty="0" smtClean="0">
                <a:solidFill>
                  <a:schemeClr val="tx1"/>
                </a:solidFill>
                <a:latin typeface="Calibri" panose="020F0502020204030204" pitchFamily="34" charset="0"/>
                <a:cs typeface="Calibri" panose="020F0502020204030204" pitchFamily="34" charset="0"/>
              </a:rPr>
            </a:br>
            <a:r>
              <a:rPr lang="pl-PL" sz="1400" dirty="0">
                <a:solidFill>
                  <a:schemeClr val="tx1"/>
                </a:solidFill>
                <a:latin typeface="Calibri" panose="020F0502020204030204" pitchFamily="34" charset="0"/>
                <a:cs typeface="Calibri" panose="020F0502020204030204" pitchFamily="34" charset="0"/>
              </a:rPr>
              <a:t/>
            </a:r>
            <a:br>
              <a:rPr lang="pl-PL" sz="1400" dirty="0">
                <a:solidFill>
                  <a:schemeClr val="tx1"/>
                </a:solidFill>
                <a:latin typeface="Calibri" panose="020F0502020204030204" pitchFamily="34" charset="0"/>
                <a:cs typeface="Calibri" panose="020F0502020204030204" pitchFamily="34" charset="0"/>
              </a:rPr>
            </a:br>
            <a:r>
              <a:rPr lang="pl-PL" sz="1400" dirty="0" smtClean="0">
                <a:solidFill>
                  <a:schemeClr val="tx1"/>
                </a:solidFill>
                <a:latin typeface="Calibri" panose="020F0502020204030204" pitchFamily="34" charset="0"/>
                <a:cs typeface="Calibri" panose="020F0502020204030204" pitchFamily="34" charset="0"/>
              </a:rPr>
              <a:t/>
            </a:r>
            <a:br>
              <a:rPr lang="pl-PL" sz="1400" dirty="0" smtClean="0">
                <a:solidFill>
                  <a:schemeClr val="tx1"/>
                </a:solidFill>
                <a:latin typeface="Calibri" panose="020F0502020204030204" pitchFamily="34" charset="0"/>
                <a:cs typeface="Calibri" panose="020F0502020204030204" pitchFamily="34" charset="0"/>
              </a:rPr>
            </a:br>
            <a:r>
              <a:rPr lang="pl-PL" sz="1400" dirty="0">
                <a:solidFill>
                  <a:schemeClr val="tx1"/>
                </a:solidFill>
                <a:latin typeface="Calibri" panose="020F0502020204030204" pitchFamily="34" charset="0"/>
                <a:cs typeface="Calibri" panose="020F0502020204030204" pitchFamily="34" charset="0"/>
              </a:rPr>
              <a:t/>
            </a:r>
            <a:br>
              <a:rPr lang="pl-PL" sz="1400" dirty="0">
                <a:solidFill>
                  <a:schemeClr val="tx1"/>
                </a:solidFill>
                <a:latin typeface="Calibri" panose="020F0502020204030204" pitchFamily="34" charset="0"/>
                <a:cs typeface="Calibri" panose="020F0502020204030204" pitchFamily="34" charset="0"/>
              </a:rPr>
            </a:br>
            <a:r>
              <a:rPr lang="pl-PL" sz="2000" b="1" dirty="0" smtClean="0">
                <a:solidFill>
                  <a:schemeClr val="tx1"/>
                </a:solidFill>
                <a:latin typeface="Arial" panose="020B0604020202020204" pitchFamily="34" charset="0"/>
                <a:cs typeface="Arial" panose="020B0604020202020204" pitchFamily="34" charset="0"/>
              </a:rPr>
              <a:t>Elektrownie wiatrowe</a:t>
            </a:r>
            <a:r>
              <a:rPr lang="pl-PL" sz="1600" dirty="0" smtClean="0">
                <a:solidFill>
                  <a:schemeClr val="tx1"/>
                </a:solidFill>
                <a:latin typeface="Calibri" panose="020F0502020204030204" pitchFamily="34" charset="0"/>
                <a:cs typeface="Calibri" panose="020F0502020204030204" pitchFamily="34" charset="0"/>
              </a:rPr>
              <a:t/>
            </a:r>
            <a:br>
              <a:rPr lang="pl-PL" sz="1600" dirty="0" smtClean="0">
                <a:solidFill>
                  <a:schemeClr val="tx1"/>
                </a:solidFill>
                <a:latin typeface="Calibri" panose="020F0502020204030204" pitchFamily="34" charset="0"/>
                <a:cs typeface="Calibri" panose="020F0502020204030204" pitchFamily="34" charset="0"/>
              </a:rPr>
            </a:br>
            <a:r>
              <a:rPr lang="pl-PL" sz="1600" cap="none" dirty="0" smtClean="0">
                <a:solidFill>
                  <a:schemeClr val="tx1"/>
                </a:solidFill>
                <a:latin typeface="Calibri" panose="020F0502020204030204" pitchFamily="34" charset="0"/>
                <a:cs typeface="Calibri" panose="020F0502020204030204" pitchFamily="34" charset="0"/>
              </a:rPr>
              <a:t/>
            </a:r>
            <a:br>
              <a:rPr lang="pl-PL" sz="1600" cap="none" dirty="0" smtClean="0">
                <a:solidFill>
                  <a:schemeClr val="tx1"/>
                </a:solidFill>
                <a:latin typeface="Calibri" panose="020F0502020204030204" pitchFamily="34" charset="0"/>
                <a:cs typeface="Calibri" panose="020F0502020204030204" pitchFamily="34" charset="0"/>
              </a:rPr>
            </a:br>
            <a:r>
              <a:rPr lang="pl-PL" sz="2000" dirty="0">
                <a:latin typeface="Arial" panose="020B0604020202020204" pitchFamily="34" charset="0"/>
                <a:cs typeface="Arial" panose="020B0604020202020204" pitchFamily="34" charset="0"/>
              </a:rPr>
              <a:t>Rosnące ceny energii oraz potrzeba ochrony klimatu i redukcji gazów cieplarnianych spowodowały, że intensywny rozwój odnawialnych źródeł energii, w tym energetyki wiatrowej, został uznany za globalny priorytet gospodarczy. Energetyka wiatrowa na świecie jest obok </a:t>
            </a:r>
            <a:r>
              <a:rPr lang="pl-PL" sz="2000" dirty="0" err="1">
                <a:latin typeface="Arial" panose="020B0604020202020204" pitchFamily="34" charset="0"/>
                <a:cs typeface="Arial" panose="020B0604020202020204" pitchFamily="34" charset="0"/>
              </a:rPr>
              <a:t>fotowoltaiki</a:t>
            </a:r>
            <a:r>
              <a:rPr lang="pl-PL" sz="2000" dirty="0">
                <a:latin typeface="Arial" panose="020B0604020202020204" pitchFamily="34" charset="0"/>
                <a:cs typeface="Arial" panose="020B0604020202020204" pitchFamily="34" charset="0"/>
              </a:rPr>
              <a:t> jednym z najszybciej rozwijających się obszarów OZE</a:t>
            </a:r>
            <a:r>
              <a:rPr lang="pl-PL" sz="2000" dirty="0" smtClean="0">
                <a:latin typeface="Arial" panose="020B0604020202020204" pitchFamily="34" charset="0"/>
                <a:cs typeface="Arial" panose="020B0604020202020204" pitchFamily="34" charset="0"/>
              </a:rPr>
              <a:t>. </a:t>
            </a:r>
            <a:r>
              <a:rPr lang="pl-PL" sz="2000" dirty="0">
                <a:latin typeface="Arial" panose="020B0604020202020204" pitchFamily="34" charset="0"/>
                <a:cs typeface="Arial" panose="020B0604020202020204" pitchFamily="34" charset="0"/>
              </a:rPr>
              <a:t>Elektrownia wiatrowa to zespół urządzeń produkujących energię elektryczną za pomocą turbin wiatrowych. Energia uzyskana w ten sposób uważana jest za jedną z najbardziej ekologicznych ze względu na fakt, że jej produkcji nie towarzyszy spalanie żadnego paliwa (oczywiście pomijając nakłady energetyczne związane z wybudowaniem takiej elektrowni). Wiatr jest w zasadzie niewyczerpanym, darmowym i szeroko dostępnym źródłem energii, a jego wykorzystanie w produkcji energii to doskonały sposób na redukcję gazów cieplarnianych, poprawę bilansu i bezpieczeństwa energetycznego. Elektrownie wiatrowe nie zmniejszają zasobów naturalnych, nie obniżają jakości środowiska naturalnego. Pozwalają na osiąganie korzyści ekologicznych, gospodarczych i społecznych. Odnawialne źródła energii, w tym energia pochodząca z wiatru, wpisują się w cele polityki energetycznej w zakresie ochrony środowiska i zrównoważonego rozwoju.</a:t>
            </a:r>
            <a:r>
              <a:rPr lang="pl-PL" sz="1600" cap="none" dirty="0" smtClean="0">
                <a:solidFill>
                  <a:schemeClr val="tx1"/>
                </a:solidFill>
                <a:latin typeface="Calibri" panose="020F0502020204030204" pitchFamily="34" charset="0"/>
                <a:cs typeface="Calibri" panose="020F0502020204030204" pitchFamily="34" charset="0"/>
              </a:rPr>
              <a:t/>
            </a:r>
            <a:br>
              <a:rPr lang="pl-PL" sz="1600" cap="none" dirty="0" smtClean="0">
                <a:solidFill>
                  <a:schemeClr val="tx1"/>
                </a:solidFill>
                <a:latin typeface="Calibri" panose="020F0502020204030204" pitchFamily="34" charset="0"/>
                <a:cs typeface="Calibri" panose="020F0502020204030204" pitchFamily="34" charset="0"/>
              </a:rPr>
            </a:br>
            <a:r>
              <a:rPr lang="pl-PL" sz="1400" b="1" cap="none" dirty="0" smtClean="0">
                <a:solidFill>
                  <a:schemeClr val="tx1"/>
                </a:solidFill>
                <a:latin typeface="Calibri" panose="020F0502020204030204" pitchFamily="34" charset="0"/>
                <a:cs typeface="Calibri" panose="020F0502020204030204" pitchFamily="34" charset="0"/>
              </a:rPr>
              <a:t/>
            </a:r>
            <a:br>
              <a:rPr lang="pl-PL" sz="1400" b="1" cap="none" dirty="0" smtClean="0">
                <a:solidFill>
                  <a:schemeClr val="tx1"/>
                </a:solidFill>
                <a:latin typeface="Calibri" panose="020F0502020204030204" pitchFamily="34" charset="0"/>
                <a:cs typeface="Calibri" panose="020F0502020204030204" pitchFamily="34" charset="0"/>
              </a:rPr>
            </a:br>
            <a:endParaRPr lang="pl-PL" sz="1400" cap="none" dirty="0">
              <a:solidFill>
                <a:schemeClr val="tx1"/>
              </a:solidFill>
              <a:latin typeface="Calibri" panose="020F0502020204030204" pitchFamily="34" charset="0"/>
              <a:cs typeface="Calibri" panose="020F0502020204030204" pitchFamily="34" charset="0"/>
            </a:endParaRPr>
          </a:p>
        </p:txBody>
      </p:sp>
      <p:cxnSp>
        <p:nvCxnSpPr>
          <p:cNvPr id="77" name="Straight Connector 76">
            <a:extLst>
              <a:ext uri="{FF2B5EF4-FFF2-40B4-BE49-F238E27FC236}">
                <a16:creationId xmlns="" xmlns:a16="http://schemas.microsoft.com/office/drawing/2014/main" id="{F085D7B9-E066-4923-8CB7-294BF306296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 xmlns:a16="http://schemas.microsoft.com/office/drawing/2014/main" id="{25443840-A796-4C43-8DC1-1B738EFEC522}"/>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615193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931785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 name="Rectangle 68">
            <a:extLst>
              <a:ext uri="{FF2B5EF4-FFF2-40B4-BE49-F238E27FC236}">
                <a16:creationId xmlns="" xmlns:a16="http://schemas.microsoft.com/office/drawing/2014/main" id="{73C994B4-9721-4148-9EEC-6793CECDE8D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1" name="Rectangle 70">
            <a:extLst>
              <a:ext uri="{FF2B5EF4-FFF2-40B4-BE49-F238E27FC236}">
                <a16:creationId xmlns="" xmlns:a16="http://schemas.microsoft.com/office/drawing/2014/main" id="{F9D95E49-763A-4886-B038-82F7347405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3" name="Rectangle 72">
            <a:extLst>
              <a:ext uri="{FF2B5EF4-FFF2-40B4-BE49-F238E27FC236}">
                <a16:creationId xmlns="" xmlns:a16="http://schemas.microsoft.com/office/drawing/2014/main" id="{99B60357-232D-4489-8786-BF4E4F74BA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a:off x="-1" y="0"/>
            <a:ext cx="471569" cy="2274927"/>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75" name="Rectangle 74">
            <a:extLst>
              <a:ext uri="{FF2B5EF4-FFF2-40B4-BE49-F238E27FC236}">
                <a16:creationId xmlns="" xmlns:a16="http://schemas.microsoft.com/office/drawing/2014/main" id="{28928A89-D0B3-42AC-80FB-CA7D445693C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478324" y="72706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 xmlns:a16="http://schemas.microsoft.com/office/drawing/2014/main" id="{1436EBC3-D4D5-4A89-9B48-F7A4500A65B7}"/>
              </a:ext>
            </a:extLst>
          </p:cNvPr>
          <p:cNvSpPr>
            <a:spLocks noGrp="1"/>
          </p:cNvSpPr>
          <p:nvPr>
            <p:ph idx="1"/>
          </p:nvPr>
        </p:nvSpPr>
        <p:spPr>
          <a:xfrm>
            <a:off x="471569" y="425004"/>
            <a:ext cx="11325479" cy="5567478"/>
          </a:xfrm>
        </p:spPr>
        <p:txBody>
          <a:bodyPr anchor="t">
            <a:normAutofit fontScale="47500" lnSpcReduction="20000"/>
          </a:bodyPr>
          <a:lstStyle/>
          <a:p>
            <a:r>
              <a:rPr lang="pl-PL" sz="3400" b="1" dirty="0">
                <a:latin typeface="Arial" panose="020B0604020202020204" pitchFamily="34" charset="0"/>
                <a:cs typeface="Arial" panose="020B0604020202020204" pitchFamily="34" charset="0"/>
              </a:rPr>
              <a:t>Jak działa elektrownia wiatrowa?</a:t>
            </a:r>
          </a:p>
          <a:p>
            <a:r>
              <a:rPr lang="pl-PL" sz="3400" dirty="0">
                <a:latin typeface="Arial" panose="020B0604020202020204" pitchFamily="34" charset="0"/>
                <a:cs typeface="Arial" panose="020B0604020202020204" pitchFamily="34" charset="0"/>
              </a:rPr>
              <a:t>Produkcja energii elektrycznej w elektrowni wiatrowej odbywa się za pośrednictwem turbin wiatrowych napędzanych energią wiatru. Gdy wiatr trafia na opór w postaci łopaty turbiny, energia kinetyczna wiatru przekształcana jest w energię mechaniczną w postaci ruchu obrotowego wirnika. Energia ta przenoszona jest za pomocą wału i przekładni do generatora, który przekształca ją w energię elektryczną. Im większy generator, tym więcej energii wiatru zamieni na energię elektryczną. Każdy wiatrak podpięty jest bezpośrednio do sieci energetycznej lub akumulatora, którym oddaje wyprodukowaną energię.</a:t>
            </a:r>
          </a:p>
          <a:p>
            <a:r>
              <a:rPr lang="pl-PL" sz="3400" b="1" dirty="0">
                <a:latin typeface="Arial" panose="020B0604020202020204" pitchFamily="34" charset="0"/>
                <a:cs typeface="Arial" panose="020B0604020202020204" pitchFamily="34" charset="0"/>
              </a:rPr>
              <a:t>Ile prądu produkuje elektrownia wiatrowa?</a:t>
            </a:r>
          </a:p>
          <a:p>
            <a:r>
              <a:rPr lang="pl-PL" sz="3400" dirty="0">
                <a:latin typeface="Arial" panose="020B0604020202020204" pitchFamily="34" charset="0"/>
                <a:cs typeface="Arial" panose="020B0604020202020204" pitchFamily="34" charset="0"/>
              </a:rPr>
              <a:t>Ilość wyprodukowanego przez elektrownię wiatrową prądu zależy między innymi od rodzaju wiatraka, zainstalowanej mocy, efektywności i warunków wiatrowych w miejscu lokalizacji. Zazwyczaj, by poruszyć łopaty wirnika, potrzebny jest wiatr o szybkości ok. 7 km/h. Elektrownia wiatrowa wytwarza energię, kiedy szybkość wiatru zawiera się w przedziale od 7 do 100 km/h, powyżej tej prędkości wirnik się wyłącza. W praktyce jedna elektrownia wiatrowa o mocy 2 MW produkuje rocznie ponad 4 </a:t>
            </a:r>
            <a:r>
              <a:rPr lang="pl-PL" sz="3400" dirty="0" err="1">
                <a:latin typeface="Arial" panose="020B0604020202020204" pitchFamily="34" charset="0"/>
                <a:cs typeface="Arial" panose="020B0604020202020204" pitchFamily="34" charset="0"/>
              </a:rPr>
              <a:t>GWh</a:t>
            </a:r>
            <a:r>
              <a:rPr lang="pl-PL" sz="3400" dirty="0">
                <a:latin typeface="Arial" panose="020B0604020202020204" pitchFamily="34" charset="0"/>
                <a:cs typeface="Arial" panose="020B0604020202020204" pitchFamily="34" charset="0"/>
              </a:rPr>
              <a:t> energii, co pokrywa zużycie energetyczne ponad 1300 gospodarstw domowych.</a:t>
            </a:r>
          </a:p>
          <a:p>
            <a:r>
              <a:rPr lang="pl-PL" sz="3400" b="1" dirty="0">
                <a:latin typeface="Arial" panose="020B0604020202020204" pitchFamily="34" charset="0"/>
                <a:cs typeface="Arial" panose="020B0604020202020204" pitchFamily="34" charset="0"/>
              </a:rPr>
              <a:t>Jakie są rodzaje elektrowni wiatrowych?</a:t>
            </a:r>
          </a:p>
          <a:p>
            <a:r>
              <a:rPr lang="pl-PL" sz="3400" dirty="0">
                <a:latin typeface="Arial" panose="020B0604020202020204" pitchFamily="34" charset="0"/>
                <a:cs typeface="Arial" panose="020B0604020202020204" pitchFamily="34" charset="0"/>
              </a:rPr>
              <a:t>Elektrownie wiatrowe możemy podzielić na rodzaje, biorąc pod uwagę dwie kategorie: położenie osi obrotu wirnika oraz moc znamionową. Ze względu na położenie osi obrotu wirnika rozróżniamy elektrownie wiatrowe z pionową i poziomą osią obrotu. Ze względu na moc znamionową dzielimy je na mikro, małe i duże elektrownie wiatrowe.</a:t>
            </a:r>
          </a:p>
          <a:p>
            <a:r>
              <a:rPr lang="pl-PL" sz="3500" dirty="0">
                <a:latin typeface="Calibri" panose="020F0502020204030204" pitchFamily="34" charset="0"/>
                <a:cs typeface="Calibri" panose="020F0502020204030204" pitchFamily="34" charset="0"/>
              </a:rPr>
              <a:t/>
            </a:r>
            <a:br>
              <a:rPr lang="pl-PL" sz="3500" dirty="0">
                <a:latin typeface="Calibri" panose="020F0502020204030204" pitchFamily="34" charset="0"/>
                <a:cs typeface="Calibri" panose="020F0502020204030204" pitchFamily="34" charset="0"/>
              </a:rPr>
            </a:br>
            <a:r>
              <a:rPr lang="pl-PL" sz="3500" dirty="0">
                <a:latin typeface="Calibri" panose="020F0502020204030204" pitchFamily="34" charset="0"/>
                <a:cs typeface="Calibri" panose="020F0502020204030204" pitchFamily="34" charset="0"/>
              </a:rPr>
              <a:t/>
            </a:r>
            <a:br>
              <a:rPr lang="pl-PL" sz="3500" dirty="0">
                <a:latin typeface="Calibri" panose="020F0502020204030204" pitchFamily="34" charset="0"/>
                <a:cs typeface="Calibri" panose="020F0502020204030204" pitchFamily="34" charset="0"/>
              </a:rPr>
            </a:br>
            <a:endParaRPr lang="pl-PL" sz="1600" dirty="0">
              <a:latin typeface="Open Sans"/>
            </a:endParaRPr>
          </a:p>
        </p:txBody>
      </p:sp>
      <p:cxnSp>
        <p:nvCxnSpPr>
          <p:cNvPr id="77" name="Straight Connector 76">
            <a:extLst>
              <a:ext uri="{FF2B5EF4-FFF2-40B4-BE49-F238E27FC236}">
                <a16:creationId xmlns="" xmlns:a16="http://schemas.microsoft.com/office/drawing/2014/main" id="{F085D7B9-E066-4923-8CB7-294BF306296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 xmlns:a16="http://schemas.microsoft.com/office/drawing/2014/main" id="{25443840-A796-4C43-8DC1-1B738EFEC522}"/>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615193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pic>
        <p:nvPicPr>
          <p:cNvPr id="5" name="Obraz 4"/>
          <p:cNvPicPr>
            <a:picLocks noChangeAspect="1"/>
          </p:cNvPicPr>
          <p:nvPr/>
        </p:nvPicPr>
        <p:blipFill>
          <a:blip r:embed="rId2"/>
          <a:stretch>
            <a:fillRect/>
          </a:stretch>
        </p:blipFill>
        <p:spPr>
          <a:xfrm>
            <a:off x="0" y="4314423"/>
            <a:ext cx="12192000" cy="2279560"/>
          </a:xfrm>
          <a:prstGeom prst="rect">
            <a:avLst/>
          </a:prstGeom>
        </p:spPr>
      </p:pic>
    </p:spTree>
    <p:extLst>
      <p:ext uri="{BB962C8B-B14F-4D97-AF65-F5344CB8AC3E}">
        <p14:creationId xmlns:p14="http://schemas.microsoft.com/office/powerpoint/2010/main" val="41880921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CAF01737-518B-4FF8-9E90-5C43C3F3688A}"/>
              </a:ext>
            </a:extLst>
          </p:cNvPr>
          <p:cNvSpPr>
            <a:spLocks noGrp="1"/>
          </p:cNvSpPr>
          <p:nvPr>
            <p:ph type="title"/>
          </p:nvPr>
        </p:nvSpPr>
        <p:spPr/>
        <p:txBody>
          <a:bodyPr>
            <a:normAutofit/>
          </a:bodyPr>
          <a:lstStyle/>
          <a:p>
            <a:r>
              <a:rPr lang="pl-PL" sz="5400" dirty="0"/>
              <a:t>Źródła</a:t>
            </a:r>
          </a:p>
        </p:txBody>
      </p:sp>
      <p:sp>
        <p:nvSpPr>
          <p:cNvPr id="3" name="Symbol zastępczy zawartości 2">
            <a:extLst>
              <a:ext uri="{FF2B5EF4-FFF2-40B4-BE49-F238E27FC236}">
                <a16:creationId xmlns="" xmlns:a16="http://schemas.microsoft.com/office/drawing/2014/main" id="{1436EBC3-D4D5-4A89-9B48-F7A4500A65B7}"/>
              </a:ext>
            </a:extLst>
          </p:cNvPr>
          <p:cNvSpPr>
            <a:spLocks noGrp="1"/>
          </p:cNvSpPr>
          <p:nvPr>
            <p:ph idx="1"/>
          </p:nvPr>
        </p:nvSpPr>
        <p:spPr>
          <a:xfrm>
            <a:off x="838200" y="1929384"/>
            <a:ext cx="10515600" cy="4251960"/>
          </a:xfrm>
        </p:spPr>
        <p:txBody>
          <a:bodyPr>
            <a:normAutofit fontScale="92500" lnSpcReduction="10000"/>
          </a:bodyPr>
          <a:lstStyle/>
          <a:p>
            <a:pPr marL="0" indent="0">
              <a:buNone/>
            </a:pPr>
            <a:r>
              <a:rPr lang="pl-PL" sz="2000" dirty="0">
                <a:latin typeface="Open Sans"/>
                <a:hlinkClick r:id="rId2"/>
              </a:rPr>
              <a:t>https://</a:t>
            </a:r>
            <a:r>
              <a:rPr lang="pl-PL" sz="2000" dirty="0" smtClean="0">
                <a:latin typeface="Open Sans"/>
                <a:hlinkClick r:id="rId2"/>
              </a:rPr>
              <a:t>pl.wikipedia.org/wiki/Elektrownia_wiatrowa</a:t>
            </a:r>
            <a:r>
              <a:rPr lang="pl-PL" sz="2000" dirty="0" smtClean="0">
                <a:latin typeface="Open Sans"/>
              </a:rPr>
              <a:t> </a:t>
            </a:r>
          </a:p>
          <a:p>
            <a:pPr marL="0" indent="0">
              <a:buNone/>
            </a:pPr>
            <a:r>
              <a:rPr lang="pl-PL" sz="2000" dirty="0">
                <a:latin typeface="Open Sans"/>
                <a:hlinkClick r:id="rId3"/>
              </a:rPr>
              <a:t>https://www.innogy.pl/pl/duze-przedsiebiorstwa/artykuly/2020/elektrownie-wiatrowe---</a:t>
            </a:r>
            <a:r>
              <a:rPr lang="pl-PL" sz="2000" dirty="0" smtClean="0">
                <a:latin typeface="Open Sans"/>
                <a:hlinkClick r:id="rId3"/>
              </a:rPr>
              <a:t>jak-dzialaja-i-czy-warto-w-nie-inwestowac</a:t>
            </a:r>
            <a:r>
              <a:rPr lang="pl-PL" sz="2000" dirty="0" smtClean="0">
                <a:latin typeface="Open Sans"/>
              </a:rPr>
              <a:t> </a:t>
            </a:r>
          </a:p>
          <a:p>
            <a:pPr marL="0" indent="0">
              <a:buNone/>
            </a:pPr>
            <a:r>
              <a:rPr lang="pl-PL" sz="2000" dirty="0">
                <a:latin typeface="Open Sans"/>
                <a:hlinkClick r:id="rId4"/>
              </a:rPr>
              <a:t>https://www.instalacjebudowlane.pl/3535-33-68-elektrownie-wiatrowe--</a:t>
            </a:r>
            <a:r>
              <a:rPr lang="pl-PL" sz="2000" dirty="0" smtClean="0">
                <a:latin typeface="Open Sans"/>
                <a:hlinkClick r:id="rId4"/>
              </a:rPr>
              <a:t>pytania-i-odpowiedzi.html</a:t>
            </a:r>
            <a:r>
              <a:rPr lang="pl-PL" sz="2000" dirty="0" smtClean="0">
                <a:latin typeface="Open Sans"/>
              </a:rPr>
              <a:t> </a:t>
            </a:r>
          </a:p>
          <a:p>
            <a:pPr marL="0" indent="0">
              <a:buNone/>
            </a:pPr>
            <a:r>
              <a:rPr lang="pl-PL" sz="2000" dirty="0">
                <a:latin typeface="Open Sans"/>
                <a:hlinkClick r:id="rId5"/>
              </a:rPr>
              <a:t>https://</a:t>
            </a:r>
            <a:r>
              <a:rPr lang="pl-PL" sz="2000" dirty="0" smtClean="0">
                <a:latin typeface="Open Sans"/>
                <a:hlinkClick r:id="rId5"/>
              </a:rPr>
              <a:t>pgeeo.pl/Nasze-obiekty/Elektrownie-wiatrowe</a:t>
            </a:r>
            <a:r>
              <a:rPr lang="pl-PL" sz="2000" dirty="0" smtClean="0">
                <a:latin typeface="Open Sans"/>
              </a:rPr>
              <a:t> </a:t>
            </a:r>
          </a:p>
          <a:p>
            <a:pPr marL="0" indent="0">
              <a:buNone/>
            </a:pPr>
            <a:r>
              <a:rPr lang="pl-PL" sz="2000" dirty="0">
                <a:latin typeface="Open Sans"/>
                <a:hlinkClick r:id="rId6"/>
              </a:rPr>
              <a:t>https://wysokienapiecie.pl/29514-najwieksze-turbiny-wiatrowe-jakie-mozna-stawiac-na-morzach</a:t>
            </a:r>
            <a:r>
              <a:rPr lang="pl-PL" sz="2000" dirty="0" smtClean="0">
                <a:latin typeface="Open Sans"/>
                <a:hlinkClick r:id="rId6"/>
              </a:rPr>
              <a:t>/</a:t>
            </a:r>
            <a:r>
              <a:rPr lang="pl-PL" sz="2000" dirty="0" smtClean="0">
                <a:latin typeface="Open Sans"/>
              </a:rPr>
              <a:t> </a:t>
            </a:r>
          </a:p>
          <a:p>
            <a:pPr marL="0" indent="0">
              <a:buNone/>
            </a:pPr>
            <a:r>
              <a:rPr lang="pl-PL" sz="2000" dirty="0">
                <a:latin typeface="Open Sans"/>
                <a:hlinkClick r:id="rId7"/>
              </a:rPr>
              <a:t>https://globenergia.pl/magazyn/ile-kosztuje-mikroturbina-wiatrowa</a:t>
            </a:r>
            <a:r>
              <a:rPr lang="pl-PL" sz="2000" dirty="0" smtClean="0">
                <a:latin typeface="Open Sans"/>
                <a:hlinkClick r:id="rId7"/>
              </a:rPr>
              <a:t>/</a:t>
            </a:r>
            <a:r>
              <a:rPr lang="pl-PL" sz="2000" dirty="0" smtClean="0">
                <a:latin typeface="Open Sans"/>
              </a:rPr>
              <a:t> </a:t>
            </a:r>
          </a:p>
          <a:p>
            <a:pPr marL="0" indent="0">
              <a:buNone/>
            </a:pPr>
            <a:r>
              <a:rPr lang="pl-PL" sz="2000" dirty="0">
                <a:latin typeface="Open Sans"/>
                <a:hlinkClick r:id="rId8"/>
              </a:rPr>
              <a:t>https://systemy-fotowoltaika.pl/turbina-wiatrowa</a:t>
            </a:r>
            <a:r>
              <a:rPr lang="pl-PL" sz="2000" dirty="0" smtClean="0">
                <a:latin typeface="Open Sans"/>
                <a:hlinkClick r:id="rId8"/>
              </a:rPr>
              <a:t>/</a:t>
            </a:r>
            <a:r>
              <a:rPr lang="pl-PL" sz="2000" dirty="0" smtClean="0">
                <a:latin typeface="Open Sans"/>
              </a:rPr>
              <a:t> </a:t>
            </a:r>
          </a:p>
          <a:p>
            <a:pPr marL="0" indent="0">
              <a:buNone/>
            </a:pPr>
            <a:r>
              <a:rPr lang="pl-PL" sz="2000" dirty="0">
                <a:latin typeface="Open Sans"/>
                <a:hlinkClick r:id="rId9"/>
              </a:rPr>
              <a:t>https://</a:t>
            </a:r>
            <a:r>
              <a:rPr lang="pl-PL" sz="2000" dirty="0" smtClean="0">
                <a:latin typeface="Open Sans"/>
                <a:hlinkClick r:id="rId9"/>
              </a:rPr>
              <a:t>www.google.com/search?sa=X&amp;source=univ&amp;tbm=isch&amp;q=Budowa+turbiny+wiatrowej&amp;client=firefox-b-d&amp;ved=2ahUKEwii8crWjKPvAhUfA2MBHRucBwgQjJkEegQIARAB&amp;biw=1366&amp;bih=626#imgrc=bEOhKSTFrvlGVM</a:t>
            </a:r>
            <a:r>
              <a:rPr lang="pl-PL" sz="2000" dirty="0" smtClean="0">
                <a:latin typeface="Open Sans"/>
              </a:rPr>
              <a:t> </a:t>
            </a:r>
            <a:endParaRPr lang="pl-PL" sz="2000" b="0" i="0" dirty="0">
              <a:effectLst/>
              <a:latin typeface="Open Sans"/>
            </a:endParaRPr>
          </a:p>
        </p:txBody>
      </p:sp>
    </p:spTree>
    <p:extLst>
      <p:ext uri="{BB962C8B-B14F-4D97-AF65-F5344CB8AC3E}">
        <p14:creationId xmlns:p14="http://schemas.microsoft.com/office/powerpoint/2010/main" val="1766253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 xmlns:a16="http://schemas.microsoft.com/office/drawing/2014/main" id="{19D32F93-50AC-4C46-A5DB-291C60DDB7B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22">
            <a:extLst>
              <a:ext uri="{FF2B5EF4-FFF2-40B4-BE49-F238E27FC236}">
                <a16:creationId xmlns="" xmlns:a16="http://schemas.microsoft.com/office/drawing/2014/main" id="{827DC2C4-B485-428A-BF4A-472D2967F47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 xmlns:a16="http://schemas.microsoft.com/office/drawing/2014/main" id="{EE04B5EB-F158-4507-90DD-BD23620C7C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 xmlns:a16="http://schemas.microsoft.com/office/drawing/2014/main" id="{CAF01737-518B-4FF8-9E90-5C43C3F3688A}"/>
              </a:ext>
            </a:extLst>
          </p:cNvPr>
          <p:cNvSpPr>
            <a:spLocks noGrp="1"/>
          </p:cNvSpPr>
          <p:nvPr>
            <p:ph type="title"/>
          </p:nvPr>
        </p:nvSpPr>
        <p:spPr>
          <a:xfrm>
            <a:off x="599264" y="979524"/>
            <a:ext cx="3689096" cy="3514364"/>
          </a:xfrm>
        </p:spPr>
        <p:txBody>
          <a:bodyPr vert="horz" lIns="91440" tIns="45720" rIns="91440" bIns="45720" rtlCol="0" anchor="b">
            <a:normAutofit/>
          </a:bodyPr>
          <a:lstStyle/>
          <a:p>
            <a:pPr algn="r"/>
            <a:r>
              <a:rPr lang="en-US" sz="4800" kern="1200" dirty="0">
                <a:solidFill>
                  <a:schemeClr val="tx1"/>
                </a:solidFill>
                <a:latin typeface="+mj-lt"/>
                <a:ea typeface="+mj-ea"/>
                <a:cs typeface="+mj-cs"/>
              </a:rPr>
              <a:t>EWALUACJA</a:t>
            </a:r>
          </a:p>
        </p:txBody>
      </p:sp>
      <p:graphicFrame>
        <p:nvGraphicFramePr>
          <p:cNvPr id="5" name="Tabela 4">
            <a:extLst>
              <a:ext uri="{FF2B5EF4-FFF2-40B4-BE49-F238E27FC236}">
                <a16:creationId xmlns="" xmlns:a16="http://schemas.microsoft.com/office/drawing/2014/main" id="{8A6F1CB6-2FB1-4CBA-B352-B14F3061A2C1}"/>
              </a:ext>
            </a:extLst>
          </p:cNvPr>
          <p:cNvGraphicFramePr>
            <a:graphicFrameLocks noGrp="1"/>
          </p:cNvGraphicFramePr>
          <p:nvPr>
            <p:extLst>
              <p:ext uri="{D42A27DB-BD31-4B8C-83A1-F6EECF244321}">
                <p14:modId xmlns:p14="http://schemas.microsoft.com/office/powerpoint/2010/main" val="1605272421"/>
              </p:ext>
            </p:extLst>
          </p:nvPr>
        </p:nvGraphicFramePr>
        <p:xfrm>
          <a:off x="4654297" y="866775"/>
          <a:ext cx="6747127" cy="4806425"/>
        </p:xfrm>
        <a:graphic>
          <a:graphicData uri="http://schemas.openxmlformats.org/drawingml/2006/table">
            <a:tbl>
              <a:tblPr firstRow="1" bandRow="1">
                <a:noFill/>
                <a:tableStyleId>{073A0DAA-6AF3-43AB-8588-CEC1D06C72B9}</a:tableStyleId>
              </a:tblPr>
              <a:tblGrid>
                <a:gridCol w="1390425">
                  <a:extLst>
                    <a:ext uri="{9D8B030D-6E8A-4147-A177-3AD203B41FA5}">
                      <a16:colId xmlns="" xmlns:a16="http://schemas.microsoft.com/office/drawing/2014/main" val="1702910806"/>
                    </a:ext>
                  </a:extLst>
                </a:gridCol>
                <a:gridCol w="1846821">
                  <a:extLst>
                    <a:ext uri="{9D8B030D-6E8A-4147-A177-3AD203B41FA5}">
                      <a16:colId xmlns="" xmlns:a16="http://schemas.microsoft.com/office/drawing/2014/main" val="2329518048"/>
                    </a:ext>
                  </a:extLst>
                </a:gridCol>
                <a:gridCol w="1763948">
                  <a:extLst>
                    <a:ext uri="{9D8B030D-6E8A-4147-A177-3AD203B41FA5}">
                      <a16:colId xmlns="" xmlns:a16="http://schemas.microsoft.com/office/drawing/2014/main" val="3165251206"/>
                    </a:ext>
                  </a:extLst>
                </a:gridCol>
                <a:gridCol w="1745933">
                  <a:extLst>
                    <a:ext uri="{9D8B030D-6E8A-4147-A177-3AD203B41FA5}">
                      <a16:colId xmlns="" xmlns:a16="http://schemas.microsoft.com/office/drawing/2014/main" val="3982625"/>
                    </a:ext>
                  </a:extLst>
                </a:gridCol>
              </a:tblGrid>
              <a:tr h="314587">
                <a:tc>
                  <a:txBody>
                    <a:bodyPr/>
                    <a:lstStyle/>
                    <a:p>
                      <a:pPr algn="ctr">
                        <a:lnSpc>
                          <a:spcPct val="106000"/>
                        </a:lnSpc>
                        <a:spcAft>
                          <a:spcPts val="800"/>
                        </a:spcAft>
                      </a:pPr>
                      <a:r>
                        <a:rPr lang="pl-PL" sz="1200" b="1" cap="none" spc="0" dirty="0">
                          <a:solidFill>
                            <a:schemeClr val="tx1"/>
                          </a:solidFill>
                          <a:effectLst/>
                        </a:rPr>
                        <a:t>Liczba punktów</a:t>
                      </a:r>
                      <a:endParaRPr lang="pl-PL" sz="12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9867" marB="49337" anchor="b">
                    <a:lnL w="12700" cmpd="sng">
                      <a:noFill/>
                    </a:lnL>
                    <a:lnR w="12700" cmpd="sng">
                      <a:noFill/>
                    </a:lnR>
                    <a:lnT w="9525" cap="flat" cmpd="sng" algn="ctr">
                      <a:noFill/>
                      <a:prstDash val="solid"/>
                    </a:lnT>
                    <a:lnB w="38100" cmpd="sng">
                      <a:noFill/>
                    </a:lnB>
                    <a:noFill/>
                  </a:tcPr>
                </a:tc>
                <a:tc>
                  <a:txBody>
                    <a:bodyPr/>
                    <a:lstStyle/>
                    <a:p>
                      <a:pPr algn="ctr">
                        <a:lnSpc>
                          <a:spcPct val="106000"/>
                        </a:lnSpc>
                        <a:spcAft>
                          <a:spcPts val="800"/>
                        </a:spcAft>
                      </a:pPr>
                      <a:r>
                        <a:rPr lang="pl-PL" sz="1200" b="1" cap="none" spc="0">
                          <a:solidFill>
                            <a:schemeClr val="tx1"/>
                          </a:solidFill>
                          <a:effectLst/>
                        </a:rPr>
                        <a:t>2</a:t>
                      </a:r>
                      <a:endParaRPr lang="pl-PL" sz="12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9867" marB="49337" anchor="b">
                    <a:lnL w="12700" cmpd="sng">
                      <a:noFill/>
                    </a:lnL>
                    <a:lnR w="12700" cmpd="sng">
                      <a:noFill/>
                    </a:lnR>
                    <a:lnT w="9525" cap="flat" cmpd="sng" algn="ctr">
                      <a:noFill/>
                      <a:prstDash val="solid"/>
                    </a:lnT>
                    <a:lnB w="38100" cmpd="sng">
                      <a:noFill/>
                    </a:lnB>
                    <a:noFill/>
                  </a:tcPr>
                </a:tc>
                <a:tc>
                  <a:txBody>
                    <a:bodyPr/>
                    <a:lstStyle/>
                    <a:p>
                      <a:pPr algn="ctr">
                        <a:lnSpc>
                          <a:spcPct val="106000"/>
                        </a:lnSpc>
                        <a:spcAft>
                          <a:spcPts val="800"/>
                        </a:spcAft>
                      </a:pPr>
                      <a:r>
                        <a:rPr lang="pl-PL" sz="1200" b="1" cap="none" spc="0">
                          <a:solidFill>
                            <a:schemeClr val="tx1"/>
                          </a:solidFill>
                          <a:effectLst/>
                        </a:rPr>
                        <a:t>3</a:t>
                      </a:r>
                      <a:endParaRPr lang="pl-PL" sz="12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9867" marB="49337" anchor="b">
                    <a:lnL w="12700" cmpd="sng">
                      <a:noFill/>
                    </a:lnL>
                    <a:lnR w="12700" cmpd="sng">
                      <a:noFill/>
                    </a:lnR>
                    <a:lnT w="9525" cap="flat" cmpd="sng" algn="ctr">
                      <a:noFill/>
                      <a:prstDash val="solid"/>
                    </a:lnT>
                    <a:lnB w="38100" cmpd="sng">
                      <a:noFill/>
                    </a:lnB>
                    <a:noFill/>
                  </a:tcPr>
                </a:tc>
                <a:tc>
                  <a:txBody>
                    <a:bodyPr/>
                    <a:lstStyle/>
                    <a:p>
                      <a:pPr algn="ctr">
                        <a:lnSpc>
                          <a:spcPct val="106000"/>
                        </a:lnSpc>
                        <a:spcAft>
                          <a:spcPts val="800"/>
                        </a:spcAft>
                      </a:pPr>
                      <a:r>
                        <a:rPr lang="pl-PL" sz="1200" b="1" cap="none" spc="0" dirty="0">
                          <a:solidFill>
                            <a:schemeClr val="tx1"/>
                          </a:solidFill>
                          <a:effectLst/>
                        </a:rPr>
                        <a:t>4</a:t>
                      </a:r>
                      <a:endParaRPr lang="pl-PL" sz="12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9867" marB="49337" anchor="b">
                    <a:lnL w="12700" cmpd="sng">
                      <a:noFill/>
                    </a:lnL>
                    <a:lnR w="12700" cmpd="sng">
                      <a:noFill/>
                    </a:lnR>
                    <a:lnT w="9525" cap="flat" cmpd="sng" algn="ctr">
                      <a:noFill/>
                      <a:prstDash val="solid"/>
                    </a:lnT>
                    <a:lnB w="38100" cmpd="sng">
                      <a:noFill/>
                    </a:lnB>
                    <a:noFill/>
                  </a:tcPr>
                </a:tc>
                <a:extLst>
                  <a:ext uri="{0D108BD9-81ED-4DB2-BD59-A6C34878D82A}">
                    <a16:rowId xmlns="" xmlns:a16="http://schemas.microsoft.com/office/drawing/2014/main" val="694115219"/>
                  </a:ext>
                </a:extLst>
              </a:tr>
              <a:tr h="583689">
                <a:tc>
                  <a:txBody>
                    <a:bodyPr/>
                    <a:lstStyle/>
                    <a:p>
                      <a:pPr>
                        <a:lnSpc>
                          <a:spcPct val="106000"/>
                        </a:lnSpc>
                        <a:spcAft>
                          <a:spcPts val="800"/>
                        </a:spcAft>
                      </a:pPr>
                      <a:r>
                        <a:rPr lang="pl-PL" sz="1000" cap="none" spc="0">
                          <a:solidFill>
                            <a:schemeClr val="tx1"/>
                          </a:solidFill>
                          <a:effectLst/>
                        </a:rPr>
                        <a:t>Zawartość merytoryczna pracy</a:t>
                      </a:r>
                      <a:endPar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38100" cmpd="sng">
                      <a:noFill/>
                    </a:lnT>
                    <a:lnB w="9525" cap="flat" cmpd="sng" algn="ctr">
                      <a:solidFill>
                        <a:schemeClr val="tx1"/>
                      </a:solidFill>
                      <a:prstDash val="solid"/>
                    </a:lnB>
                    <a:noFill/>
                  </a:tcPr>
                </a:tc>
                <a:tc>
                  <a:txBody>
                    <a:bodyPr/>
                    <a:lstStyle/>
                    <a:p>
                      <a:pPr>
                        <a:lnSpc>
                          <a:spcPct val="106000"/>
                        </a:lnSpc>
                        <a:spcAft>
                          <a:spcPts val="800"/>
                        </a:spcAft>
                      </a:pPr>
                      <a:r>
                        <a:rPr lang="pl-PL" sz="1000" cap="none" spc="0">
                          <a:solidFill>
                            <a:schemeClr val="tx1"/>
                          </a:solidFill>
                          <a:effectLst/>
                        </a:rPr>
                        <a:t>Praca słaba pod względem merytorycznym. Brakujące elementy.</a:t>
                      </a:r>
                      <a:endPar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38100" cmpd="sng">
                      <a:noFill/>
                    </a:lnT>
                    <a:lnB w="9525" cap="flat" cmpd="sng" algn="ctr">
                      <a:solidFill>
                        <a:schemeClr val="tx1"/>
                      </a:solidFill>
                      <a:prstDash val="solid"/>
                    </a:lnB>
                    <a:noFill/>
                  </a:tcPr>
                </a:tc>
                <a:tc>
                  <a:txBody>
                    <a:bodyPr/>
                    <a:lstStyle/>
                    <a:p>
                      <a:pPr>
                        <a:lnSpc>
                          <a:spcPct val="106000"/>
                        </a:lnSpc>
                        <a:spcAft>
                          <a:spcPts val="800"/>
                        </a:spcAft>
                      </a:pPr>
                      <a:r>
                        <a:rPr lang="pl-PL" sz="1000" cap="none" spc="0">
                          <a:solidFill>
                            <a:schemeClr val="tx1"/>
                          </a:solidFill>
                          <a:effectLst/>
                        </a:rPr>
                        <a:t>Praca dobra pod względem merytorycznym. Brak lub niewielkie błędy.</a:t>
                      </a:r>
                      <a:endPar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38100" cmpd="sng">
                      <a:noFill/>
                    </a:lnT>
                    <a:lnB w="9525" cap="flat" cmpd="sng" algn="ctr">
                      <a:solidFill>
                        <a:schemeClr val="tx1"/>
                      </a:solidFill>
                      <a:prstDash val="solid"/>
                    </a:lnB>
                    <a:noFill/>
                  </a:tcPr>
                </a:tc>
                <a:tc>
                  <a:txBody>
                    <a:bodyPr/>
                    <a:lstStyle/>
                    <a:p>
                      <a:pPr>
                        <a:lnSpc>
                          <a:spcPct val="106000"/>
                        </a:lnSpc>
                        <a:spcAft>
                          <a:spcPts val="800"/>
                        </a:spcAft>
                      </a:pPr>
                      <a:r>
                        <a:rPr lang="pl-PL" sz="1000" cap="none" spc="0">
                          <a:solidFill>
                            <a:schemeClr val="tx1"/>
                          </a:solidFill>
                          <a:effectLst/>
                        </a:rPr>
                        <a:t>Praca bardzo dobra pod względem merytorycznym. Poprawne, ciekawe treści.</a:t>
                      </a:r>
                      <a:endPar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38100" cmpd="sng">
                      <a:noFill/>
                    </a:lnT>
                    <a:lnB w="9525" cap="flat" cmpd="sng" algn="ctr">
                      <a:solidFill>
                        <a:schemeClr val="tx1"/>
                      </a:solidFill>
                      <a:prstDash val="solid"/>
                    </a:lnB>
                    <a:noFill/>
                  </a:tcPr>
                </a:tc>
                <a:extLst>
                  <a:ext uri="{0D108BD9-81ED-4DB2-BD59-A6C34878D82A}">
                    <a16:rowId xmlns="" xmlns:a16="http://schemas.microsoft.com/office/drawing/2014/main" val="604684764"/>
                  </a:ext>
                </a:extLst>
              </a:tr>
              <a:tr h="1050219">
                <a:tc>
                  <a:txBody>
                    <a:bodyPr/>
                    <a:lstStyle/>
                    <a:p>
                      <a:pPr>
                        <a:lnSpc>
                          <a:spcPct val="106000"/>
                        </a:lnSpc>
                        <a:spcAft>
                          <a:spcPts val="800"/>
                        </a:spcAft>
                      </a:pPr>
                      <a:r>
                        <a:rPr lang="pl-PL" sz="1000" cap="none" spc="0">
                          <a:solidFill>
                            <a:schemeClr val="tx1"/>
                          </a:solidFill>
                          <a:effectLst/>
                        </a:rPr>
                        <a:t>Prezentacja pracy</a:t>
                      </a:r>
                      <a:endPar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nSpc>
                          <a:spcPct val="106000"/>
                        </a:lnSpc>
                        <a:spcAft>
                          <a:spcPts val="800"/>
                        </a:spcAft>
                      </a:pPr>
                      <a:r>
                        <a:rPr lang="pl-PL" sz="1000" cap="none" spc="0">
                          <a:solidFill>
                            <a:schemeClr val="tx1"/>
                          </a:solidFill>
                          <a:effectLst/>
                        </a:rPr>
                        <a:t>Prezentacja mało czytelna, pobieżna, nie budząca zainteresowania. Brak odpowiedzi na pytania nauczyciela i uczniów.</a:t>
                      </a:r>
                      <a:endPar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nSpc>
                          <a:spcPct val="106000"/>
                        </a:lnSpc>
                        <a:spcAft>
                          <a:spcPts val="800"/>
                        </a:spcAft>
                      </a:pPr>
                      <a:r>
                        <a:rPr lang="pl-PL" sz="1000" cap="none" spc="0" dirty="0">
                          <a:solidFill>
                            <a:schemeClr val="tx1"/>
                          </a:solidFill>
                          <a:effectLst/>
                        </a:rPr>
                        <a:t>Prezentacja czytelna, dobra, interesująca. Brak satysfakcjonujących odpowiedzi na stawiane pytania.</a:t>
                      </a:r>
                      <a:endParaRPr lang="pl-PL" sz="10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nSpc>
                          <a:spcPct val="106000"/>
                        </a:lnSpc>
                        <a:spcAft>
                          <a:spcPts val="800"/>
                        </a:spcAft>
                      </a:pPr>
                      <a:r>
                        <a:rPr lang="pl-PL" sz="1000" cap="none" spc="0">
                          <a:solidFill>
                            <a:schemeClr val="tx1"/>
                          </a:solidFill>
                          <a:effectLst/>
                        </a:rPr>
                        <a:t>Prezentacja ładna, wyczerpująca, budząca zainteresowanie. Poprawne odpowiedzi na pytania sprawdzające nauczyciela oraz pytania innych uczniów.</a:t>
                      </a:r>
                      <a:endPar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 xmlns:a16="http://schemas.microsoft.com/office/drawing/2014/main" val="2347143050"/>
                  </a:ext>
                </a:extLst>
              </a:tr>
              <a:tr h="1442740">
                <a:tc>
                  <a:txBody>
                    <a:bodyPr/>
                    <a:lstStyle/>
                    <a:p>
                      <a:pPr>
                        <a:lnSpc>
                          <a:spcPct val="106000"/>
                        </a:lnSpc>
                        <a:spcAft>
                          <a:spcPts val="800"/>
                        </a:spcAft>
                      </a:pPr>
                      <a:r>
                        <a:rPr lang="pl-PL" sz="1000" cap="none" spc="0">
                          <a:solidFill>
                            <a:schemeClr val="tx1"/>
                          </a:solidFill>
                          <a:effectLst/>
                        </a:rPr>
                        <a:t>Wrażenia estetyczne</a:t>
                      </a:r>
                      <a:endPar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nSpc>
                          <a:spcPct val="106000"/>
                        </a:lnSpc>
                        <a:spcAft>
                          <a:spcPts val="800"/>
                        </a:spcAft>
                      </a:pPr>
                      <a:r>
                        <a:rPr lang="pl-PL" sz="1000" cap="none" spc="0" dirty="0">
                          <a:solidFill>
                            <a:schemeClr val="tx1"/>
                          </a:solidFill>
                          <a:effectLst/>
                        </a:rPr>
                        <a:t>Praca mało czytelna, nieestetyczna, niestarannie wykonana.</a:t>
                      </a:r>
                    </a:p>
                    <a:p>
                      <a:pPr>
                        <a:lnSpc>
                          <a:spcPct val="106000"/>
                        </a:lnSpc>
                        <a:spcAft>
                          <a:spcPts val="800"/>
                        </a:spcAft>
                      </a:pPr>
                      <a:r>
                        <a:rPr lang="pl-PL" sz="1000" cap="none" spc="0" dirty="0">
                          <a:solidFill>
                            <a:schemeClr val="tx1"/>
                          </a:solidFill>
                          <a:effectLst/>
                        </a:rPr>
                        <a:t>Złe rozplanowanie elementów  na stronie.</a:t>
                      </a:r>
                      <a:endParaRPr lang="pl-PL" sz="10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nSpc>
                          <a:spcPct val="106000"/>
                        </a:lnSpc>
                        <a:spcAft>
                          <a:spcPts val="800"/>
                        </a:spcAft>
                      </a:pPr>
                      <a:r>
                        <a:rPr lang="pl-PL" sz="1000" cap="none" spc="0" dirty="0">
                          <a:solidFill>
                            <a:schemeClr val="tx1"/>
                          </a:solidFill>
                          <a:effectLst/>
                        </a:rPr>
                        <a:t>Praca czytelna, estetyczna, staranna.</a:t>
                      </a:r>
                    </a:p>
                    <a:p>
                      <a:pPr>
                        <a:lnSpc>
                          <a:spcPct val="106000"/>
                        </a:lnSpc>
                        <a:spcAft>
                          <a:spcPts val="800"/>
                        </a:spcAft>
                      </a:pPr>
                      <a:r>
                        <a:rPr lang="pl-PL" sz="1000" cap="none" spc="0" dirty="0">
                          <a:solidFill>
                            <a:schemeClr val="tx1"/>
                          </a:solidFill>
                          <a:effectLst/>
                        </a:rPr>
                        <a:t>Dobre rozplanowanie elementów na stronie.</a:t>
                      </a:r>
                      <a:endParaRPr lang="pl-PL" sz="10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nSpc>
                          <a:spcPct val="106000"/>
                        </a:lnSpc>
                        <a:spcAft>
                          <a:spcPts val="800"/>
                        </a:spcAft>
                      </a:pPr>
                      <a:r>
                        <a:rPr lang="pl-PL" sz="1000" cap="none" spc="0">
                          <a:solidFill>
                            <a:schemeClr val="tx1"/>
                          </a:solidFill>
                          <a:effectLst/>
                        </a:rPr>
                        <a:t>Praca estetyczna, czytelna, przejrzysta, zachęcająca do zapoznania się z nią, bardzo staranna. Atrakcyjna pod względem graficznym.</a:t>
                      </a:r>
                    </a:p>
                    <a:p>
                      <a:pPr>
                        <a:lnSpc>
                          <a:spcPct val="106000"/>
                        </a:lnSpc>
                        <a:spcAft>
                          <a:spcPts val="800"/>
                        </a:spcAft>
                      </a:pPr>
                      <a:r>
                        <a:rPr lang="pl-PL" sz="1000" cap="none" spc="0">
                          <a:solidFill>
                            <a:schemeClr val="tx1"/>
                          </a:solidFill>
                          <a:effectLst/>
                        </a:rPr>
                        <a:t>Dobre rozplanowanie elementów na stronie. Praca wyróżniająca się. </a:t>
                      </a:r>
                      <a:endPar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12700" cmpd="sng">
                      <a:noFill/>
                      <a:prstDash val="solid"/>
                    </a:lnT>
                    <a:lnB w="9525" cap="flat" cmpd="sng" algn="ctr">
                      <a:solidFill>
                        <a:schemeClr val="tx1"/>
                      </a:solidFill>
                      <a:prstDash val="solid"/>
                    </a:lnB>
                    <a:noFill/>
                  </a:tcPr>
                </a:tc>
                <a:extLst>
                  <a:ext uri="{0D108BD9-81ED-4DB2-BD59-A6C34878D82A}">
                    <a16:rowId xmlns="" xmlns:a16="http://schemas.microsoft.com/office/drawing/2014/main" val="3309768401"/>
                  </a:ext>
                </a:extLst>
              </a:tr>
              <a:tr h="1399840">
                <a:tc>
                  <a:txBody>
                    <a:bodyPr/>
                    <a:lstStyle/>
                    <a:p>
                      <a:pPr>
                        <a:lnSpc>
                          <a:spcPct val="106000"/>
                        </a:lnSpc>
                        <a:spcAft>
                          <a:spcPts val="800"/>
                        </a:spcAft>
                      </a:pPr>
                      <a:r>
                        <a:rPr lang="pl-PL" sz="1000" cap="none" spc="0">
                          <a:solidFill>
                            <a:schemeClr val="tx1"/>
                          </a:solidFill>
                          <a:effectLst/>
                        </a:rPr>
                        <a:t>Zaangażowanie w pracę grupy, umiejętność współpracy.</a:t>
                      </a:r>
                      <a:endPar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nSpc>
                          <a:spcPct val="106000"/>
                        </a:lnSpc>
                        <a:spcAft>
                          <a:spcPts val="800"/>
                        </a:spcAft>
                      </a:pPr>
                      <a:r>
                        <a:rPr lang="pl-PL" sz="1000" cap="none" spc="0">
                          <a:solidFill>
                            <a:schemeClr val="tx1"/>
                          </a:solidFill>
                          <a:effectLst/>
                        </a:rPr>
                        <a:t>Brak zaangażowania wszystkich członków grupy w pracę i kreatywną współpracę.</a:t>
                      </a:r>
                    </a:p>
                    <a:p>
                      <a:pPr>
                        <a:lnSpc>
                          <a:spcPct val="106000"/>
                        </a:lnSpc>
                        <a:spcAft>
                          <a:spcPts val="800"/>
                        </a:spcAft>
                      </a:pPr>
                      <a:endPar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Brak zaangażowania w dyskusję podsumowująca WQ</a:t>
                      </a:r>
                    </a:p>
                  </a:txBody>
                  <a:tcPr marL="0" marR="37247" marT="14801" marB="49337">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nSpc>
                          <a:spcPct val="106000"/>
                        </a:lnSpc>
                        <a:spcAft>
                          <a:spcPts val="800"/>
                        </a:spcAft>
                      </a:pPr>
                      <a:r>
                        <a:rPr lang="pl-PL" sz="1000" cap="none" spc="0">
                          <a:solidFill>
                            <a:schemeClr val="tx1"/>
                          </a:solidFill>
                          <a:effectLst/>
                        </a:rPr>
                        <a:t>Dobre zaangażowanie w pracę wszystkich członków grupy. Umiejętność współpracy na zadawalającym poziomie.</a:t>
                      </a:r>
                    </a:p>
                    <a:p>
                      <a:pPr>
                        <a:lnSpc>
                          <a:spcPct val="106000"/>
                        </a:lnSpc>
                        <a:spcAft>
                          <a:spcPts val="800"/>
                        </a:spcAft>
                      </a:pPr>
                      <a:endPar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Brak konstruktywnego wkładu w dyskusję. Udział pobieżny. </a:t>
                      </a:r>
                    </a:p>
                  </a:txBody>
                  <a:tcPr marL="0" marR="37247" marT="14801" marB="49337">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nSpc>
                          <a:spcPct val="106000"/>
                        </a:lnSpc>
                        <a:spcAft>
                          <a:spcPts val="800"/>
                        </a:spcAft>
                      </a:pPr>
                      <a:r>
                        <a:rPr lang="pl-PL" sz="1000" cap="none" spc="0" dirty="0">
                          <a:solidFill>
                            <a:schemeClr val="tx1"/>
                          </a:solidFill>
                          <a:effectLst/>
                        </a:rPr>
                        <a:t>Pełne zaangażowanie w pracę wszystkich członków grupy. Wzajemne motywowanie się do pracy. Umiejętność współpracy w grupie na wysokim poziomie.</a:t>
                      </a:r>
                    </a:p>
                    <a:p>
                      <a:pPr>
                        <a:lnSpc>
                          <a:spcPct val="106000"/>
                        </a:lnSpc>
                        <a:spcAft>
                          <a:spcPts val="800"/>
                        </a:spcAft>
                      </a:pPr>
                      <a:r>
                        <a:rPr lang="pl-PL" sz="10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Uczeń aktywnie brał udział w dyskusji. </a:t>
                      </a:r>
                    </a:p>
                  </a:txBody>
                  <a:tcPr marL="0" marR="37247" marT="14801" marB="49337">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 xmlns:a16="http://schemas.microsoft.com/office/drawing/2014/main" val="560762899"/>
                  </a:ext>
                </a:extLst>
              </a:tr>
            </a:tbl>
          </a:graphicData>
        </a:graphic>
      </p:graphicFrame>
    </p:spTree>
    <p:extLst>
      <p:ext uri="{BB962C8B-B14F-4D97-AF65-F5344CB8AC3E}">
        <p14:creationId xmlns:p14="http://schemas.microsoft.com/office/powerpoint/2010/main" val="317403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 xmlns:a16="http://schemas.microsoft.com/office/drawing/2014/main" id="{19D32F93-50AC-4C46-A5DB-291C60DDB7B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22">
            <a:extLst>
              <a:ext uri="{FF2B5EF4-FFF2-40B4-BE49-F238E27FC236}">
                <a16:creationId xmlns="" xmlns:a16="http://schemas.microsoft.com/office/drawing/2014/main" id="{827DC2C4-B485-428A-BF4A-472D2967F47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 xmlns:a16="http://schemas.microsoft.com/office/drawing/2014/main" id="{EE04B5EB-F158-4507-90DD-BD23620C7C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 xmlns:a16="http://schemas.microsoft.com/office/drawing/2014/main" id="{CAF01737-518B-4FF8-9E90-5C43C3F3688A}"/>
              </a:ext>
            </a:extLst>
          </p:cNvPr>
          <p:cNvSpPr>
            <a:spLocks noGrp="1"/>
          </p:cNvSpPr>
          <p:nvPr>
            <p:ph type="title"/>
          </p:nvPr>
        </p:nvSpPr>
        <p:spPr>
          <a:xfrm>
            <a:off x="533287" y="629806"/>
            <a:ext cx="3689096" cy="1064888"/>
          </a:xfrm>
        </p:spPr>
        <p:txBody>
          <a:bodyPr vert="horz" lIns="91440" tIns="45720" rIns="91440" bIns="45720" rtlCol="0" anchor="b">
            <a:normAutofit/>
          </a:bodyPr>
          <a:lstStyle/>
          <a:p>
            <a:pPr algn="r"/>
            <a:r>
              <a:rPr lang="en-US" sz="5600" kern="1200" dirty="0">
                <a:solidFill>
                  <a:schemeClr val="tx1"/>
                </a:solidFill>
                <a:latin typeface="+mj-lt"/>
                <a:ea typeface="+mj-ea"/>
                <a:cs typeface="+mj-cs"/>
              </a:rPr>
              <a:t>EWALUACJA</a:t>
            </a:r>
          </a:p>
        </p:txBody>
      </p:sp>
      <p:graphicFrame>
        <p:nvGraphicFramePr>
          <p:cNvPr id="7" name="Diagram 6">
            <a:extLst>
              <a:ext uri="{FF2B5EF4-FFF2-40B4-BE49-F238E27FC236}">
                <a16:creationId xmlns="" xmlns:a16="http://schemas.microsoft.com/office/drawing/2014/main" id="{A32D8DB9-F2D7-47BA-9B1F-7ADD5A4343E4}"/>
              </a:ext>
            </a:extLst>
          </p:cNvPr>
          <p:cNvGraphicFramePr/>
          <p:nvPr>
            <p:extLst>
              <p:ext uri="{D42A27DB-BD31-4B8C-83A1-F6EECF244321}">
                <p14:modId xmlns:p14="http://schemas.microsoft.com/office/powerpoint/2010/main" val="2435925268"/>
              </p:ext>
            </p:extLst>
          </p:nvPr>
        </p:nvGraphicFramePr>
        <p:xfrm>
          <a:off x="4543270" y="1110630"/>
          <a:ext cx="6129511" cy="44504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2113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5" name="Rectangle 94">
            <a:extLst>
              <a:ext uri="{FF2B5EF4-FFF2-40B4-BE49-F238E27FC236}">
                <a16:creationId xmlns="" xmlns:a16="http://schemas.microsoft.com/office/drawing/2014/main" id="{081EA652-8C6A-4E69-BEB9-1708094745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ight Triangle 96">
            <a:extLst>
              <a:ext uri="{FF2B5EF4-FFF2-40B4-BE49-F238E27FC236}">
                <a16:creationId xmlns="" xmlns:a16="http://schemas.microsoft.com/office/drawing/2014/main" id="{5298780A-33B9-4EA2-8F67-DE68AD6284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 xmlns:a16="http://schemas.microsoft.com/office/drawing/2014/main" id="{7F488E8B-4E1E-4402-8935-D4E6C02615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 xmlns:a16="http://schemas.microsoft.com/office/drawing/2014/main" id="{CAF01737-518B-4FF8-9E90-5C43C3F3688A}"/>
              </a:ext>
            </a:extLst>
          </p:cNvPr>
          <p:cNvSpPr>
            <a:spLocks noGrp="1"/>
          </p:cNvSpPr>
          <p:nvPr>
            <p:ph type="title"/>
          </p:nvPr>
        </p:nvSpPr>
        <p:spPr>
          <a:xfrm>
            <a:off x="1285240" y="1050595"/>
            <a:ext cx="8074815" cy="1618489"/>
          </a:xfrm>
        </p:spPr>
        <p:txBody>
          <a:bodyPr anchor="ctr">
            <a:normAutofit/>
          </a:bodyPr>
          <a:lstStyle/>
          <a:p>
            <a:r>
              <a:rPr lang="pl-PL" sz="7200"/>
              <a:t>Wnioski</a:t>
            </a:r>
          </a:p>
        </p:txBody>
      </p:sp>
      <p:sp>
        <p:nvSpPr>
          <p:cNvPr id="3" name="Symbol zastępczy zawartości 2">
            <a:extLst>
              <a:ext uri="{FF2B5EF4-FFF2-40B4-BE49-F238E27FC236}">
                <a16:creationId xmlns="" xmlns:a16="http://schemas.microsoft.com/office/drawing/2014/main" id="{1436EBC3-D4D5-4A89-9B48-F7A4500A65B7}"/>
              </a:ext>
            </a:extLst>
          </p:cNvPr>
          <p:cNvSpPr>
            <a:spLocks noGrp="1"/>
          </p:cNvSpPr>
          <p:nvPr>
            <p:ph idx="1"/>
          </p:nvPr>
        </p:nvSpPr>
        <p:spPr>
          <a:xfrm>
            <a:off x="1285240" y="2459865"/>
            <a:ext cx="8074815" cy="3309999"/>
          </a:xfrm>
        </p:spPr>
        <p:txBody>
          <a:bodyPr anchor="t">
            <a:normAutofit/>
          </a:bodyPr>
          <a:lstStyle/>
          <a:p>
            <a:pPr marL="342900" lvl="0" indent="-342900">
              <a:buFont typeface="Symbol" panose="05050102010706020507" pitchFamily="18" charset="2"/>
              <a:buChar char=""/>
            </a:pPr>
            <a:r>
              <a:rPr lang="pl-PL" sz="2000" dirty="0">
                <a:effectLst/>
                <a:latin typeface="Calibri" panose="020F0502020204030204" pitchFamily="34" charset="0"/>
                <a:ea typeface="Calibri" panose="020F0502020204030204" pitchFamily="34" charset="0"/>
                <a:cs typeface="Times New Roman" panose="02020603050405020304" pitchFamily="18" charset="0"/>
              </a:rPr>
              <a:t>Poszerzyliście swoją wiedzę na temat </a:t>
            </a:r>
            <a:r>
              <a:rPr lang="pl-PL" sz="2000" dirty="0" smtClean="0">
                <a:effectLst/>
                <a:latin typeface="Calibri" panose="020F0502020204030204" pitchFamily="34" charset="0"/>
                <a:ea typeface="Calibri" panose="020F0502020204030204" pitchFamily="34" charset="0"/>
                <a:cs typeface="Times New Roman" panose="02020603050405020304" pitchFamily="18" charset="0"/>
              </a:rPr>
              <a:t>odnawialnych źródeł energii</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pl-PL" sz="2000" dirty="0" smtClean="0">
                <a:latin typeface="Calibri" panose="020F0502020204030204" pitchFamily="34" charset="0"/>
                <a:ea typeface="Calibri" panose="020F0502020204030204" pitchFamily="34" charset="0"/>
                <a:cs typeface="Times New Roman" panose="02020603050405020304" pitchFamily="18" charset="0"/>
              </a:rPr>
              <a:t>Poznaliście zasady pozyskiwania energii ekologicznej dzięki wykorzystywaniu elektrowni wiatrowych</a:t>
            </a:r>
            <a:endParaRPr lang="pl-PL"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pl-PL" sz="2000" dirty="0" smtClean="0">
                <a:latin typeface="Calibri" panose="020F0502020204030204" pitchFamily="34" charset="0"/>
                <a:ea typeface="Calibri" panose="020F0502020204030204" pitchFamily="34" charset="0"/>
                <a:cs typeface="Times New Roman" panose="02020603050405020304" pitchFamily="18" charset="0"/>
              </a:rPr>
              <a:t>Poznaliście technologię wytwarzania energii wiatrowej</a:t>
            </a:r>
            <a:endParaRPr lang="pl-PL"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pl-PL" sz="2000" dirty="0" smtClean="0">
                <a:effectLst/>
                <a:latin typeface="Calibri" panose="020F0502020204030204" pitchFamily="34" charset="0"/>
                <a:ea typeface="Calibri" panose="020F0502020204030204" pitchFamily="34" charset="0"/>
                <a:cs typeface="Times New Roman" panose="02020603050405020304" pitchFamily="18" charset="0"/>
              </a:rPr>
              <a:t>Poznaliście zasady budowy turbin wiatrowych</a:t>
            </a:r>
            <a:endParaRPr lang="pl-PL" sz="20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pl-PL" sz="2000" dirty="0" smtClean="0">
                <a:effectLst/>
                <a:latin typeface="Calibri" panose="020F0502020204030204" pitchFamily="34" charset="0"/>
                <a:ea typeface="Calibri" panose="020F0502020204030204" pitchFamily="34" charset="0"/>
                <a:cs typeface="Times New Roman" panose="02020603050405020304" pitchFamily="18" charset="0"/>
              </a:rPr>
              <a:t>Nauczyliście się sztuki przygotowywania prezentacji multimedialnej oraz zasad budowy makiet budowlanych</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pl-PL" sz="2000" dirty="0">
                <a:effectLst/>
                <a:latin typeface="Calibri" panose="020F0502020204030204" pitchFamily="34" charset="0"/>
                <a:ea typeface="Calibri" panose="020F0502020204030204" pitchFamily="34" charset="0"/>
                <a:cs typeface="Times New Roman" panose="02020603050405020304" pitchFamily="18" charset="0"/>
              </a:rPr>
              <a:t>Uczyliście się planowania i organizacji własnej pracy.</a:t>
            </a:r>
          </a:p>
          <a:p>
            <a:pPr marL="0" indent="0">
              <a:spcAft>
                <a:spcPts val="800"/>
              </a:spcAft>
              <a:buNone/>
            </a:pPr>
            <a:endParaRPr lang="pl-PL" sz="2000" dirty="0"/>
          </a:p>
        </p:txBody>
      </p:sp>
    </p:spTree>
    <p:extLst>
      <p:ext uri="{BB962C8B-B14F-4D97-AF65-F5344CB8AC3E}">
        <p14:creationId xmlns:p14="http://schemas.microsoft.com/office/powerpoint/2010/main" val="163805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 xmlns:a16="http://schemas.microsoft.com/office/drawing/2014/main" id="{9427AF5F-9A0E-42B7-A252-FD64C9885F9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 xmlns:a16="http://schemas.microsoft.com/office/drawing/2014/main" id="{1436EBC3-D4D5-4A89-9B48-F7A4500A65B7}"/>
              </a:ext>
            </a:extLst>
          </p:cNvPr>
          <p:cNvSpPr>
            <a:spLocks noGrp="1"/>
          </p:cNvSpPr>
          <p:nvPr>
            <p:ph idx="1"/>
          </p:nvPr>
        </p:nvSpPr>
        <p:spPr>
          <a:xfrm>
            <a:off x="838200" y="1825625"/>
            <a:ext cx="4152774" cy="4303464"/>
          </a:xfrm>
        </p:spPr>
        <p:txBody>
          <a:bodyPr>
            <a:normAutofit/>
          </a:bodyPr>
          <a:lstStyle/>
          <a:p>
            <a:pPr marL="342900" lvl="0" indent="-342900">
              <a:buFont typeface="Symbol" panose="05050102010706020507" pitchFamily="18" charset="2"/>
              <a:buChar char=""/>
            </a:pPr>
            <a:r>
              <a:rPr lang="pl-PL" sz="2000" dirty="0">
                <a:latin typeface="Calibri" panose="020F0502020204030204" pitchFamily="34" charset="0"/>
                <a:ea typeface="Calibri" panose="020F0502020204030204" pitchFamily="34" charset="0"/>
                <a:cs typeface="Times New Roman" panose="02020603050405020304" pitchFamily="18" charset="0"/>
              </a:rPr>
              <a:t>Mieliście okazję wykorzystać zdobytą wiedzę.</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pl-PL" sz="2000" dirty="0">
                <a:latin typeface="Calibri" panose="020F0502020204030204" pitchFamily="34" charset="0"/>
                <a:ea typeface="Calibri" panose="020F0502020204030204" pitchFamily="34" charset="0"/>
                <a:cs typeface="Times New Roman" panose="02020603050405020304" pitchFamily="18" charset="0"/>
              </a:rPr>
              <a:t>Uczyliście się współpracy w grupie i pracy samodzielnej.</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pl-PL" sz="2000" dirty="0">
                <a:effectLst/>
                <a:latin typeface="Calibri" panose="020F0502020204030204" pitchFamily="34" charset="0"/>
                <a:ea typeface="Calibri" panose="020F0502020204030204" pitchFamily="34" charset="0"/>
                <a:cs typeface="Times New Roman" panose="02020603050405020304" pitchFamily="18" charset="0"/>
              </a:rPr>
              <a:t>Nauczyliście się wykorzystywać Internet jako źródło informacji. </a:t>
            </a:r>
          </a:p>
          <a:p>
            <a:pPr marL="342900" lvl="0" indent="-342900">
              <a:buFont typeface="Symbol" panose="05050102010706020507" pitchFamily="18" charset="2"/>
              <a:buChar char=""/>
            </a:pPr>
            <a:r>
              <a:rPr lang="pl-PL" sz="2000" dirty="0">
                <a:effectLst/>
                <a:latin typeface="Calibri" panose="020F0502020204030204" pitchFamily="34" charset="0"/>
                <a:ea typeface="Calibri" panose="020F0502020204030204" pitchFamily="34" charset="0"/>
                <a:cs typeface="Times New Roman" panose="02020603050405020304" pitchFamily="18" charset="0"/>
              </a:rPr>
              <a:t>Mogliście Waszą pracę zaprezentować na forum klasy i podzielić się swoją wiedzą i umiejętnościami.</a:t>
            </a:r>
          </a:p>
          <a:p>
            <a:pPr marL="0" indent="0">
              <a:spcAft>
                <a:spcPts val="800"/>
              </a:spcAft>
              <a:buNone/>
            </a:pPr>
            <a:endParaRPr lang="pl-PL" sz="2000" dirty="0"/>
          </a:p>
        </p:txBody>
      </p:sp>
      <p:pic>
        <p:nvPicPr>
          <p:cNvPr id="4" name="Obraz 3"/>
          <p:cNvPicPr>
            <a:picLocks noChangeAspect="1"/>
          </p:cNvPicPr>
          <p:nvPr/>
        </p:nvPicPr>
        <p:blipFill>
          <a:blip r:embed="rId2"/>
          <a:stretch>
            <a:fillRect/>
          </a:stretch>
        </p:blipFill>
        <p:spPr>
          <a:xfrm>
            <a:off x="5073134" y="1120462"/>
            <a:ext cx="6857198" cy="5008627"/>
          </a:xfrm>
          <a:prstGeom prst="rect">
            <a:avLst/>
          </a:prstGeom>
        </p:spPr>
      </p:pic>
    </p:spTree>
    <p:extLst>
      <p:ext uri="{BB962C8B-B14F-4D97-AF65-F5344CB8AC3E}">
        <p14:creationId xmlns:p14="http://schemas.microsoft.com/office/powerpoint/2010/main" val="4209463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9" name="Rectangle 108">
            <a:extLst>
              <a:ext uri="{FF2B5EF4-FFF2-40B4-BE49-F238E27FC236}">
                <a16:creationId xmlns="" xmlns:a16="http://schemas.microsoft.com/office/drawing/2014/main" id="{081EA652-8C6A-4E69-BEB9-1708094745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ight Triangle 110">
            <a:extLst>
              <a:ext uri="{FF2B5EF4-FFF2-40B4-BE49-F238E27FC236}">
                <a16:creationId xmlns="" xmlns:a16="http://schemas.microsoft.com/office/drawing/2014/main" id="{5298780A-33B9-4EA2-8F67-DE68AD6284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Rectangle 112">
            <a:extLst>
              <a:ext uri="{FF2B5EF4-FFF2-40B4-BE49-F238E27FC236}">
                <a16:creationId xmlns="" xmlns:a16="http://schemas.microsoft.com/office/drawing/2014/main" id="{7F488E8B-4E1E-4402-8935-D4E6C02615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 xmlns:a16="http://schemas.microsoft.com/office/drawing/2014/main" id="{5D3F5FEC-ED95-4A5D-85A1-B4CDC294F0B9}"/>
              </a:ext>
            </a:extLst>
          </p:cNvPr>
          <p:cNvSpPr>
            <a:spLocks noGrp="1"/>
          </p:cNvSpPr>
          <p:nvPr>
            <p:ph type="title"/>
          </p:nvPr>
        </p:nvSpPr>
        <p:spPr>
          <a:xfrm>
            <a:off x="1285240" y="1050596"/>
            <a:ext cx="8074815" cy="1296756"/>
          </a:xfrm>
        </p:spPr>
        <p:txBody>
          <a:bodyPr anchor="ctr">
            <a:normAutofit fontScale="90000"/>
          </a:bodyPr>
          <a:lstStyle/>
          <a:p>
            <a:r>
              <a:rPr lang="pl-PL" sz="5000" dirty="0"/>
              <a:t>Wprowadzenie – informacje dla uczniów</a:t>
            </a:r>
          </a:p>
        </p:txBody>
      </p:sp>
      <p:sp>
        <p:nvSpPr>
          <p:cNvPr id="3" name="Symbol zastępczy zawartości 2">
            <a:extLst>
              <a:ext uri="{FF2B5EF4-FFF2-40B4-BE49-F238E27FC236}">
                <a16:creationId xmlns="" xmlns:a16="http://schemas.microsoft.com/office/drawing/2014/main" id="{DB63770A-FD3D-4F81-816A-2DEB60991919}"/>
              </a:ext>
            </a:extLst>
          </p:cNvPr>
          <p:cNvSpPr>
            <a:spLocks noGrp="1"/>
          </p:cNvSpPr>
          <p:nvPr>
            <p:ph idx="1"/>
          </p:nvPr>
        </p:nvSpPr>
        <p:spPr>
          <a:xfrm>
            <a:off x="1285240" y="2202287"/>
            <a:ext cx="9363710" cy="3142445"/>
          </a:xfrm>
        </p:spPr>
        <p:txBody>
          <a:bodyPr anchor="t">
            <a:noAutofit/>
          </a:bodyPr>
          <a:lstStyle/>
          <a:p>
            <a:pPr marL="0" indent="0">
              <a:buNone/>
            </a:pPr>
            <a:r>
              <a:rPr lang="pl-PL" sz="1800" dirty="0"/>
              <a:t>Dziś będziemy pracowali metodą Web Quest.</a:t>
            </a:r>
          </a:p>
          <a:p>
            <a:pPr marL="0" indent="0">
              <a:buNone/>
            </a:pPr>
            <a:r>
              <a:rPr lang="pl-PL" sz="1800" dirty="0"/>
              <a:t>Przygotowane zajęcia zajmą około </a:t>
            </a:r>
            <a:r>
              <a:rPr lang="pl-PL" sz="1800" dirty="0" smtClean="0"/>
              <a:t>12 </a:t>
            </a:r>
            <a:r>
              <a:rPr lang="pl-PL" sz="1800" dirty="0"/>
              <a:t>godzin i pozwolą się wam zapoznać </a:t>
            </a:r>
            <a:r>
              <a:rPr lang="pl-PL" sz="1800" dirty="0" smtClean="0"/>
              <a:t>możliwościami produkcji zielonej energii. Przyglądniemy się jak działają elektrownie wiatrowe, gdzie się je buduje, jaką produkują moc zielonej energii. </a:t>
            </a:r>
            <a:endParaRPr lang="pl-PL" sz="1800" dirty="0"/>
          </a:p>
          <a:p>
            <a:pPr marL="0" indent="0">
              <a:buNone/>
            </a:pPr>
            <a:r>
              <a:rPr lang="pl-PL" sz="1800" dirty="0"/>
              <a:t>Waszym zadaniem będzie zaprezentowanie klasie w formie </a:t>
            </a:r>
            <a:r>
              <a:rPr lang="pl-PL" sz="1800" dirty="0" smtClean="0"/>
              <a:t>prezentacji multimedialnej informacji o produkcji energii odnawialnej z wiatru. Każda grupa będzie pracowała nad takim samym tematem i dzięki temu mam nadzieję zdobędziemy wspólnie zintensyfikowaną wiedzę na temat pozyskiwania zielonej energii dzięki </a:t>
            </a:r>
            <a:r>
              <a:rPr lang="pl-PL" sz="1800" dirty="0" smtClean="0"/>
              <a:t>elektrowniom wiatrowym.</a:t>
            </a:r>
          </a:p>
          <a:p>
            <a:pPr marL="0" indent="0">
              <a:buNone/>
            </a:pPr>
            <a:r>
              <a:rPr lang="pl-PL" sz="1800" dirty="0"/>
              <a:t>WQ jest przeznaczony dla uczniów z deficytami słuchu, kształcących się w szkołach branżowych o profilu </a:t>
            </a:r>
            <a:r>
              <a:rPr lang="pl-PL" sz="1800" dirty="0" smtClean="0"/>
              <a:t>budowlanym. </a:t>
            </a:r>
            <a:endParaRPr lang="pl-PL" sz="1800" dirty="0"/>
          </a:p>
          <a:p>
            <a:pPr marL="0" indent="0">
              <a:buNone/>
            </a:pPr>
            <a:r>
              <a:rPr lang="pl-PL" sz="1800" dirty="0"/>
              <a:t>Będziecie pracowali w grupach, by nauczyć się współpracy i mieć okazje do wymiany swoich spostrzeżeń z kolegami. </a:t>
            </a:r>
          </a:p>
        </p:txBody>
      </p:sp>
    </p:spTree>
    <p:extLst>
      <p:ext uri="{BB962C8B-B14F-4D97-AF65-F5344CB8AC3E}">
        <p14:creationId xmlns:p14="http://schemas.microsoft.com/office/powerpoint/2010/main" val="11662701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 xmlns:a16="http://schemas.microsoft.com/office/drawing/2014/main" id="{081EA652-8C6A-4E69-BEB9-1708094745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Triangle 40">
            <a:extLst>
              <a:ext uri="{FF2B5EF4-FFF2-40B4-BE49-F238E27FC236}">
                <a16:creationId xmlns="" xmlns:a16="http://schemas.microsoft.com/office/drawing/2014/main" id="{5298780A-33B9-4EA2-8F67-DE68AD6284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 xmlns:a16="http://schemas.microsoft.com/office/drawing/2014/main" id="{7F488E8B-4E1E-4402-8935-D4E6C02615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 xmlns:a16="http://schemas.microsoft.com/office/drawing/2014/main" id="{5D3F5FEC-ED95-4A5D-85A1-B4CDC294F0B9}"/>
              </a:ext>
            </a:extLst>
          </p:cNvPr>
          <p:cNvSpPr>
            <a:spLocks noGrp="1"/>
          </p:cNvSpPr>
          <p:nvPr>
            <p:ph type="title"/>
          </p:nvPr>
        </p:nvSpPr>
        <p:spPr>
          <a:xfrm>
            <a:off x="1285240" y="1050595"/>
            <a:ext cx="8074815" cy="1618489"/>
          </a:xfrm>
        </p:spPr>
        <p:txBody>
          <a:bodyPr anchor="ctr">
            <a:normAutofit/>
          </a:bodyPr>
          <a:lstStyle/>
          <a:p>
            <a:r>
              <a:rPr lang="pl-PL" sz="5000"/>
              <a:t>Wprowadzenie – informacje dla nauczyciela</a:t>
            </a:r>
          </a:p>
        </p:txBody>
      </p:sp>
      <p:sp>
        <p:nvSpPr>
          <p:cNvPr id="3" name="Symbol zastępczy zawartości 2">
            <a:extLst>
              <a:ext uri="{FF2B5EF4-FFF2-40B4-BE49-F238E27FC236}">
                <a16:creationId xmlns="" xmlns:a16="http://schemas.microsoft.com/office/drawing/2014/main" id="{DB63770A-FD3D-4F81-816A-2DEB60991919}"/>
              </a:ext>
            </a:extLst>
          </p:cNvPr>
          <p:cNvSpPr>
            <a:spLocks noGrp="1"/>
          </p:cNvSpPr>
          <p:nvPr>
            <p:ph idx="1"/>
          </p:nvPr>
        </p:nvSpPr>
        <p:spPr>
          <a:xfrm>
            <a:off x="1285240" y="2969469"/>
            <a:ext cx="9859010" cy="2800395"/>
          </a:xfrm>
        </p:spPr>
        <p:txBody>
          <a:bodyPr anchor="t">
            <a:noAutofit/>
          </a:bodyPr>
          <a:lstStyle/>
          <a:p>
            <a:pPr marL="0" indent="0">
              <a:buNone/>
            </a:pPr>
            <a:r>
              <a:rPr lang="pl-PL" sz="1800" b="1" dirty="0"/>
              <a:t>Sugerowany czas na realizacje WQ: </a:t>
            </a:r>
          </a:p>
          <a:p>
            <a:pPr marL="0" indent="0">
              <a:buNone/>
            </a:pPr>
            <a:r>
              <a:rPr lang="pl-PL" sz="1800" dirty="0"/>
              <a:t>Uczniowie nad realizacją procesu będą pracowali </a:t>
            </a:r>
            <a:r>
              <a:rPr lang="pl-PL" sz="1800" dirty="0" smtClean="0"/>
              <a:t>12 </a:t>
            </a:r>
            <a:r>
              <a:rPr lang="pl-PL" sz="1800" dirty="0"/>
              <a:t>godzin lekcyjnych</a:t>
            </a:r>
          </a:p>
          <a:p>
            <a:pPr marL="0" indent="0">
              <a:buNone/>
            </a:pPr>
            <a:r>
              <a:rPr lang="pl-PL" sz="1800" b="1" dirty="0"/>
              <a:t>Kryteria oceny:</a:t>
            </a:r>
          </a:p>
          <a:p>
            <a:pPr marL="0" indent="0">
              <a:buNone/>
            </a:pPr>
            <a:r>
              <a:rPr lang="pl-PL" sz="1800" dirty="0"/>
              <a:t>Ocenie podlegać będzie stopień wyczerpania tematu, należy przygotować i ukierunkować uczniów na odpowiednią wiedzę, która zapewni maksymalną ocenę (5). Przekroczenie tego poziomu – ocena 6. </a:t>
            </a:r>
          </a:p>
          <a:p>
            <a:pPr marL="0" indent="0">
              <a:buNone/>
            </a:pPr>
            <a:r>
              <a:rPr lang="pl-PL" sz="1800" b="1" dirty="0"/>
              <a:t>Ewaluacja:</a:t>
            </a:r>
          </a:p>
          <a:p>
            <a:pPr marL="0" indent="0">
              <a:buNone/>
            </a:pPr>
            <a:r>
              <a:rPr lang="pl-PL" sz="1800" dirty="0"/>
              <a:t>Nauczyciel pomoże uczniom przeanalizować treści wspólnie z nimi, aż do momentu ich zrozumienia przez uczniów. Będzie służyć im pomocą, radą, wyjaśnieniami, a nie gotowymi rozwiązaniami. Taka metoda będzie dobrą formą wdrażania do samodzielnego działania i twórczego myślenia.</a:t>
            </a:r>
          </a:p>
        </p:txBody>
      </p:sp>
    </p:spTree>
    <p:extLst>
      <p:ext uri="{BB962C8B-B14F-4D97-AF65-F5344CB8AC3E}">
        <p14:creationId xmlns:p14="http://schemas.microsoft.com/office/powerpoint/2010/main" val="678220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 xmlns:a16="http://schemas.microsoft.com/office/drawing/2014/main" id="{081EA652-8C6A-4E69-BEB9-1708094745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a:extLst>
              <a:ext uri="{FF2B5EF4-FFF2-40B4-BE49-F238E27FC236}">
                <a16:creationId xmlns="" xmlns:a16="http://schemas.microsoft.com/office/drawing/2014/main" id="{5298780A-33B9-4EA2-8F67-DE68AD6284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 xmlns:a16="http://schemas.microsoft.com/office/drawing/2014/main" id="{7F488E8B-4E1E-4402-8935-D4E6C02615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 xmlns:a16="http://schemas.microsoft.com/office/drawing/2014/main" id="{4B5461AA-E8EA-417D-BE93-092285967559}"/>
              </a:ext>
            </a:extLst>
          </p:cNvPr>
          <p:cNvSpPr>
            <a:spLocks noGrp="1"/>
          </p:cNvSpPr>
          <p:nvPr>
            <p:ph idx="1"/>
          </p:nvPr>
        </p:nvSpPr>
        <p:spPr>
          <a:xfrm>
            <a:off x="1285240" y="1362075"/>
            <a:ext cx="9506585" cy="4407789"/>
          </a:xfrm>
        </p:spPr>
        <p:txBody>
          <a:bodyPr anchor="t">
            <a:normAutofit/>
          </a:bodyPr>
          <a:lstStyle/>
          <a:p>
            <a:pPr lvl="0"/>
            <a:r>
              <a:rPr lang="pl-PL" sz="2000" dirty="0"/>
              <a:t>Nauczyciel powinien dokładnie przeanalizować treści wspólnie z uczniami, aż do momentu ich zrozumienia przez uczniów. Powinien jednak bardziej służyć im pomocą, radą, wyjaśnieniami, a nie gotowymi rozwiązaniami. Taka metoda będzie dobrą formą wdrażania do samodzielnego działania i twórczego myślenia.</a:t>
            </a:r>
          </a:p>
          <a:p>
            <a:pPr lvl="0"/>
            <a:endParaRPr lang="en-US" sz="2000" dirty="0"/>
          </a:p>
          <a:p>
            <a:pPr lvl="0"/>
            <a:r>
              <a:rPr lang="pl-PL" sz="2000" dirty="0"/>
              <a:t>Podział na grupy może być dokonany według różnych kryteriów, np. ze względu na możliwości poznawcze uczniów, ich umiejętności, zainteresowania, tak aby „równo” rozłożyć siły w poszczególnych grupach.</a:t>
            </a:r>
          </a:p>
          <a:p>
            <a:pPr lvl="0"/>
            <a:endParaRPr lang="en-US" sz="2000" dirty="0"/>
          </a:p>
          <a:p>
            <a:pPr lvl="0"/>
            <a:r>
              <a:rPr lang="pl-PL" sz="2000" dirty="0"/>
              <a:t>Nauczyciel może pomagać uczniom, gdy pracują w grupach zadając im pytania naprowadzające. Należy pamiętać, że uczą się oni nowego sposobu pracy (procesu).  </a:t>
            </a:r>
            <a:endParaRPr lang="en-US" sz="2000" dirty="0"/>
          </a:p>
        </p:txBody>
      </p:sp>
    </p:spTree>
    <p:extLst>
      <p:ext uri="{BB962C8B-B14F-4D97-AF65-F5344CB8AC3E}">
        <p14:creationId xmlns:p14="http://schemas.microsoft.com/office/powerpoint/2010/main" val="2773020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 xmlns:a16="http://schemas.microsoft.com/office/drawing/2014/main" id="{081EA652-8C6A-4E69-BEB9-1708094745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a:extLst>
              <a:ext uri="{FF2B5EF4-FFF2-40B4-BE49-F238E27FC236}">
                <a16:creationId xmlns="" xmlns:a16="http://schemas.microsoft.com/office/drawing/2014/main" id="{5298780A-33B9-4EA2-8F67-DE68AD6284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 xmlns:a16="http://schemas.microsoft.com/office/drawing/2014/main" id="{7F488E8B-4E1E-4402-8935-D4E6C02615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 xmlns:a16="http://schemas.microsoft.com/office/drawing/2014/main" id="{4B5461AA-E8EA-417D-BE93-092285967559}"/>
              </a:ext>
            </a:extLst>
          </p:cNvPr>
          <p:cNvSpPr>
            <a:spLocks noGrp="1"/>
          </p:cNvSpPr>
          <p:nvPr>
            <p:ph idx="1"/>
          </p:nvPr>
        </p:nvSpPr>
        <p:spPr>
          <a:xfrm>
            <a:off x="1285240" y="1800225"/>
            <a:ext cx="9897110" cy="3969639"/>
          </a:xfrm>
        </p:spPr>
        <p:txBody>
          <a:bodyPr anchor="t">
            <a:normAutofit/>
          </a:bodyPr>
          <a:lstStyle/>
          <a:p>
            <a:r>
              <a:rPr lang="pl-PL" sz="2200" dirty="0"/>
              <a:t>Nauczyciel powinien podawać uczniom konkretne informacje dotyczące oceny ich osiągnięć, zarówno w czasie pracy grupowej, jak i przy podsumowaniu wyników.  </a:t>
            </a:r>
          </a:p>
          <a:p>
            <a:endParaRPr lang="en-US" sz="2200" dirty="0"/>
          </a:p>
          <a:p>
            <a:r>
              <a:rPr lang="pl-PL" sz="2200" dirty="0"/>
              <a:t>Czas na realizację projektu powinien być dostosowany do możliwości uczniów. Nie jest z góry narzucony.</a:t>
            </a:r>
          </a:p>
          <a:p>
            <a:endParaRPr lang="en-US" sz="2200" dirty="0"/>
          </a:p>
          <a:p>
            <a:r>
              <a:rPr lang="pl-PL" sz="2200" dirty="0"/>
              <a:t>Jako formę wyróżnienia i pozytywnego wzmocnienia proponuje się zaprezentowanie prac uczniów przygotowując </a:t>
            </a:r>
            <a:r>
              <a:rPr lang="pl-PL" sz="2200" dirty="0" smtClean="0"/>
              <a:t>najciekawsze zdjęcia z przedstawionych prezentacji w formie wystawy.</a:t>
            </a:r>
            <a:endParaRPr lang="en-US" sz="2200" dirty="0"/>
          </a:p>
          <a:p>
            <a:endParaRPr lang="pl-PL" sz="2200" dirty="0"/>
          </a:p>
        </p:txBody>
      </p:sp>
    </p:spTree>
    <p:extLst>
      <p:ext uri="{BB962C8B-B14F-4D97-AF65-F5344CB8AC3E}">
        <p14:creationId xmlns:p14="http://schemas.microsoft.com/office/powerpoint/2010/main" val="2322139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6" name="Rectangle 115">
            <a:extLst>
              <a:ext uri="{FF2B5EF4-FFF2-40B4-BE49-F238E27FC236}">
                <a16:creationId xmlns="" xmlns:a16="http://schemas.microsoft.com/office/drawing/2014/main" id="{081EA652-8C6A-4E69-BEB9-1708094745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ight Triangle 117">
            <a:extLst>
              <a:ext uri="{FF2B5EF4-FFF2-40B4-BE49-F238E27FC236}">
                <a16:creationId xmlns="" xmlns:a16="http://schemas.microsoft.com/office/drawing/2014/main" id="{5298780A-33B9-4EA2-8F67-DE68AD6284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a:extLst>
              <a:ext uri="{FF2B5EF4-FFF2-40B4-BE49-F238E27FC236}">
                <a16:creationId xmlns="" xmlns:a16="http://schemas.microsoft.com/office/drawing/2014/main" id="{7F488E8B-4E1E-4402-8935-D4E6C02615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 xmlns:a16="http://schemas.microsoft.com/office/drawing/2014/main" id="{5D3F5FEC-ED95-4A5D-85A1-B4CDC294F0B9}"/>
              </a:ext>
            </a:extLst>
          </p:cNvPr>
          <p:cNvSpPr>
            <a:spLocks noGrp="1"/>
          </p:cNvSpPr>
          <p:nvPr>
            <p:ph type="title"/>
          </p:nvPr>
        </p:nvSpPr>
        <p:spPr>
          <a:xfrm>
            <a:off x="1162566" y="715685"/>
            <a:ext cx="7030085" cy="1025855"/>
          </a:xfrm>
        </p:spPr>
        <p:txBody>
          <a:bodyPr anchor="ctr">
            <a:normAutofit/>
          </a:bodyPr>
          <a:lstStyle/>
          <a:p>
            <a:r>
              <a:rPr lang="pl-PL" sz="7200" dirty="0"/>
              <a:t>ZADANIE</a:t>
            </a:r>
          </a:p>
        </p:txBody>
      </p:sp>
      <p:sp>
        <p:nvSpPr>
          <p:cNvPr id="3" name="Symbol zastępczy zawartości 2">
            <a:extLst>
              <a:ext uri="{FF2B5EF4-FFF2-40B4-BE49-F238E27FC236}">
                <a16:creationId xmlns="" xmlns:a16="http://schemas.microsoft.com/office/drawing/2014/main" id="{DB63770A-FD3D-4F81-816A-2DEB60991919}"/>
              </a:ext>
            </a:extLst>
          </p:cNvPr>
          <p:cNvSpPr>
            <a:spLocks noGrp="1"/>
          </p:cNvSpPr>
          <p:nvPr>
            <p:ph idx="1"/>
          </p:nvPr>
        </p:nvSpPr>
        <p:spPr>
          <a:xfrm>
            <a:off x="1285240" y="1942011"/>
            <a:ext cx="9887585" cy="3827853"/>
          </a:xfrm>
        </p:spPr>
        <p:txBody>
          <a:bodyPr anchor="t">
            <a:normAutofit/>
          </a:bodyPr>
          <a:lstStyle/>
          <a:p>
            <a:pPr marL="0" indent="0">
              <a:buNone/>
            </a:pPr>
            <a:r>
              <a:rPr lang="pl-PL" sz="2000" dirty="0"/>
              <a:t>Będziecie pracować w </a:t>
            </a:r>
            <a:r>
              <a:rPr lang="pl-PL" sz="2000" dirty="0" smtClean="0"/>
              <a:t>czterech </a:t>
            </a:r>
            <a:r>
              <a:rPr lang="pl-PL" sz="2000" dirty="0" smtClean="0"/>
              <a:t>grupach</a:t>
            </a:r>
            <a:r>
              <a:rPr lang="pl-PL" sz="2000" dirty="0"/>
              <a:t>. Każda z grup przygotuje prezentacją </a:t>
            </a:r>
            <a:r>
              <a:rPr lang="pl-PL" sz="2000" dirty="0" smtClean="0"/>
              <a:t>opisującą technologię </a:t>
            </a:r>
            <a:r>
              <a:rPr lang="pl-PL" sz="2000" dirty="0" smtClean="0"/>
              <a:t>na jakich zasadach pracują elektrownie wiatrowe, gdzie buduje się tego typu budowle, jaką moc </a:t>
            </a:r>
            <a:r>
              <a:rPr lang="pl-PL" sz="2000" dirty="0" smtClean="0"/>
              <a:t>są w stanie wygenerować, jakie są korzyści z pozyskiwania zielonej energii. </a:t>
            </a:r>
            <a:r>
              <a:rPr lang="pl-PL" sz="2000" dirty="0" smtClean="0"/>
              <a:t>Postarajcie </a:t>
            </a:r>
            <a:r>
              <a:rPr lang="pl-PL" sz="2000" dirty="0"/>
              <a:t>się, by Wasza prezentacja pozwoliła odbiorcom na wyrobienie sobie zdania co do </a:t>
            </a:r>
            <a:r>
              <a:rPr lang="pl-PL" sz="2000" dirty="0" smtClean="0"/>
              <a:t>rozwiązań przez Was przedstawionych. </a:t>
            </a:r>
            <a:endParaRPr lang="pl-PL" sz="2000" dirty="0"/>
          </a:p>
          <a:p>
            <a:pPr marL="0" indent="0">
              <a:buNone/>
            </a:pPr>
            <a:endParaRPr lang="pl-PL" sz="2000" dirty="0"/>
          </a:p>
          <a:p>
            <a:pPr marL="0" indent="0">
              <a:buNone/>
            </a:pPr>
            <a:r>
              <a:rPr lang="pl-PL" sz="2000" dirty="0" smtClean="0"/>
              <a:t>Waszym zadaniem będzie zebrać </a:t>
            </a:r>
            <a:r>
              <a:rPr lang="pl-PL" sz="2000" dirty="0" smtClean="0"/>
              <a:t>materiał dokumentalny na </a:t>
            </a:r>
            <a:r>
              <a:rPr lang="pl-PL" sz="2000" dirty="0" smtClean="0"/>
              <a:t>temat </a:t>
            </a:r>
            <a:r>
              <a:rPr lang="pl-PL" sz="2000" dirty="0" smtClean="0"/>
              <a:t>wybranej przez Was elektrowni czy farmy wiatrowej. Opiszcie jakie powinna taka elektrownia spełniać parametry, jakie są koszty budowy takiej inwestycji, jakich materiałów używa się do budowy elektrowni wiatrowej, czy są jakieś przeciwwskazania do budowy tego typu obiektów. </a:t>
            </a:r>
            <a:endParaRPr lang="pl-PL" sz="2000" dirty="0"/>
          </a:p>
        </p:txBody>
      </p:sp>
    </p:spTree>
    <p:extLst>
      <p:ext uri="{BB962C8B-B14F-4D97-AF65-F5344CB8AC3E}">
        <p14:creationId xmlns:p14="http://schemas.microsoft.com/office/powerpoint/2010/main" val="3529883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6" name="Rectangle 115">
            <a:extLst>
              <a:ext uri="{FF2B5EF4-FFF2-40B4-BE49-F238E27FC236}">
                <a16:creationId xmlns="" xmlns:a16="http://schemas.microsoft.com/office/drawing/2014/main" id="{081EA652-8C6A-4E69-BEB9-1708094745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ight Triangle 117">
            <a:extLst>
              <a:ext uri="{FF2B5EF4-FFF2-40B4-BE49-F238E27FC236}">
                <a16:creationId xmlns="" xmlns:a16="http://schemas.microsoft.com/office/drawing/2014/main" id="{5298780A-33B9-4EA2-8F67-DE68AD6284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a:extLst>
              <a:ext uri="{FF2B5EF4-FFF2-40B4-BE49-F238E27FC236}">
                <a16:creationId xmlns="" xmlns:a16="http://schemas.microsoft.com/office/drawing/2014/main" id="{7F488E8B-4E1E-4402-8935-D4E6C02615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 xmlns:a16="http://schemas.microsoft.com/office/drawing/2014/main" id="{DB63770A-FD3D-4F81-816A-2DEB60991919}"/>
              </a:ext>
            </a:extLst>
          </p:cNvPr>
          <p:cNvSpPr>
            <a:spLocks noGrp="1"/>
          </p:cNvSpPr>
          <p:nvPr>
            <p:ph idx="1"/>
          </p:nvPr>
        </p:nvSpPr>
        <p:spPr>
          <a:xfrm>
            <a:off x="1285240" y="1362075"/>
            <a:ext cx="10068560" cy="4407789"/>
          </a:xfrm>
        </p:spPr>
        <p:txBody>
          <a:bodyPr anchor="t">
            <a:normAutofit fontScale="92500" lnSpcReduction="20000"/>
          </a:bodyPr>
          <a:lstStyle/>
          <a:p>
            <a:pPr marL="0" indent="0">
              <a:buNone/>
            </a:pPr>
            <a:r>
              <a:rPr lang="pl-PL" sz="2400" dirty="0"/>
              <a:t>W swojej prezentacji:</a:t>
            </a:r>
          </a:p>
          <a:p>
            <a:pPr marL="0" indent="0">
              <a:buNone/>
            </a:pPr>
            <a:endParaRPr lang="pl-PL" sz="2400" dirty="0"/>
          </a:p>
          <a:p>
            <a:r>
              <a:rPr lang="pl-PL" sz="2400" dirty="0"/>
              <a:t>Opiszcie </a:t>
            </a:r>
            <a:r>
              <a:rPr lang="pl-PL" sz="2400" dirty="0" smtClean="0"/>
              <a:t>wybraną </a:t>
            </a:r>
            <a:r>
              <a:rPr lang="pl-PL" sz="2400" dirty="0" smtClean="0"/>
              <a:t>przez Was elektrownię wiatrową pokazując </a:t>
            </a:r>
            <a:r>
              <a:rPr lang="pl-PL" sz="2400" dirty="0" smtClean="0"/>
              <a:t>np. jej zdjęcia.</a:t>
            </a:r>
            <a:endParaRPr lang="pl-PL" sz="2400" dirty="0"/>
          </a:p>
          <a:p>
            <a:r>
              <a:rPr lang="pl-PL" sz="2400" dirty="0" smtClean="0"/>
              <a:t>Opiszecie dokładną lokalizację </a:t>
            </a:r>
            <a:r>
              <a:rPr lang="pl-PL" sz="2400" dirty="0" smtClean="0"/>
              <a:t>elektrowni</a:t>
            </a:r>
            <a:endParaRPr lang="pl-PL" sz="2400" dirty="0"/>
          </a:p>
          <a:p>
            <a:r>
              <a:rPr lang="pl-PL" sz="2400" dirty="0" smtClean="0"/>
              <a:t>Spróbujcie opisać z jakich materiałów została zbudowana </a:t>
            </a:r>
            <a:r>
              <a:rPr lang="pl-PL" sz="2400" dirty="0" smtClean="0"/>
              <a:t>została zbudowana oraz jakie posiada parametry wytwórcze zielonej energii</a:t>
            </a:r>
            <a:endParaRPr lang="pl-PL" sz="2400" dirty="0"/>
          </a:p>
          <a:p>
            <a:r>
              <a:rPr lang="pl-PL" sz="2400" dirty="0" smtClean="0"/>
              <a:t>Określcie jaka jest moc produkowanej energii i na jakie potrzeby taka moc jest wystarczająca.</a:t>
            </a:r>
            <a:endParaRPr lang="pl-PL" sz="2400" dirty="0" smtClean="0"/>
          </a:p>
          <a:p>
            <a:r>
              <a:rPr lang="pl-PL" sz="2400" dirty="0" smtClean="0"/>
              <a:t>Znajdźcie materiały </a:t>
            </a:r>
            <a:r>
              <a:rPr lang="pl-PL" sz="2400" dirty="0" smtClean="0"/>
              <a:t>dotyczące największych elektrowni wiatrowych i spróbujcie określić parametry takich elektrowni</a:t>
            </a:r>
            <a:endParaRPr lang="pl-PL" sz="2400" dirty="0" smtClean="0"/>
          </a:p>
          <a:p>
            <a:r>
              <a:rPr lang="pl-PL" sz="2400" dirty="0" smtClean="0"/>
              <a:t>Wykonajcie </a:t>
            </a:r>
            <a:r>
              <a:rPr lang="pl-PL" sz="2400" dirty="0" smtClean="0"/>
              <a:t>prezentację multimedialną zawierającą najwięcej przydatnych i ciekawych informacji dotyczących elektrowni wiatrowych</a:t>
            </a:r>
            <a:endParaRPr lang="pl-PL" sz="2400" dirty="0"/>
          </a:p>
        </p:txBody>
      </p:sp>
    </p:spTree>
    <p:extLst>
      <p:ext uri="{BB962C8B-B14F-4D97-AF65-F5344CB8AC3E}">
        <p14:creationId xmlns:p14="http://schemas.microsoft.com/office/powerpoint/2010/main" val="4253730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6" name="Rectangle 115">
            <a:extLst>
              <a:ext uri="{FF2B5EF4-FFF2-40B4-BE49-F238E27FC236}">
                <a16:creationId xmlns="" xmlns:a16="http://schemas.microsoft.com/office/drawing/2014/main" id="{081EA652-8C6A-4E69-BEB9-1708094745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ight Triangle 117">
            <a:extLst>
              <a:ext uri="{FF2B5EF4-FFF2-40B4-BE49-F238E27FC236}">
                <a16:creationId xmlns="" xmlns:a16="http://schemas.microsoft.com/office/drawing/2014/main" id="{5298780A-33B9-4EA2-8F67-DE68AD6284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a:extLst>
              <a:ext uri="{FF2B5EF4-FFF2-40B4-BE49-F238E27FC236}">
                <a16:creationId xmlns="" xmlns:a16="http://schemas.microsoft.com/office/drawing/2014/main" id="{7F488E8B-4E1E-4402-8935-D4E6C02615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 xmlns:a16="http://schemas.microsoft.com/office/drawing/2014/main" id="{DB63770A-FD3D-4F81-816A-2DEB60991919}"/>
              </a:ext>
            </a:extLst>
          </p:cNvPr>
          <p:cNvSpPr>
            <a:spLocks noGrp="1"/>
          </p:cNvSpPr>
          <p:nvPr>
            <p:ph idx="1"/>
          </p:nvPr>
        </p:nvSpPr>
        <p:spPr>
          <a:xfrm>
            <a:off x="1285240" y="1362075"/>
            <a:ext cx="10068560" cy="4407789"/>
          </a:xfrm>
        </p:spPr>
        <p:txBody>
          <a:bodyPr anchor="t">
            <a:normAutofit lnSpcReduction="10000"/>
          </a:bodyPr>
          <a:lstStyle/>
          <a:p>
            <a:pPr marL="0" indent="0">
              <a:buNone/>
            </a:pPr>
            <a:r>
              <a:rPr lang="pl-PL" sz="2400" dirty="0"/>
              <a:t>Na koniec procesu wspólnie w drodze dyskusji zastanowimy się </a:t>
            </a:r>
            <a:r>
              <a:rPr lang="pl-PL" sz="2400" dirty="0" smtClean="0"/>
              <a:t>czy budowanie elektrowni wiatrowych jest potrzebne i opłacalne, jakie są przeciwwskazania do budowy elektrowni wiatrowych, jakie są korzyści z budowy tego typu obiektów. Zwieńczeniem zadania będzie zaprezentowanie Waszych obserwacji w formie prezentacji multimedialnej, w której zawrzecie swoje przemyślenia. Dzięki temu, że wszystkie grupy będą pracowały nad tym samym tematem, mam nadzieję, że dowiemy się bardzo wielu ciekawostek i precyzyjnych informacji na temat pozyskiwania ekologicznej energii dzięki budowie elektrowni wiatrowych. </a:t>
            </a:r>
            <a:endParaRPr lang="pl-PL" sz="2400" dirty="0"/>
          </a:p>
          <a:p>
            <a:pPr marL="0" indent="0">
              <a:buNone/>
            </a:pPr>
            <a:r>
              <a:rPr lang="pl-PL" sz="2400" dirty="0"/>
              <a:t>Podczas zajęć oceniane będzie:</a:t>
            </a:r>
          </a:p>
          <a:p>
            <a:r>
              <a:rPr lang="pl-PL" sz="2400" dirty="0"/>
              <a:t>Zaangażowanie w prace grupy.</a:t>
            </a:r>
          </a:p>
          <a:p>
            <a:r>
              <a:rPr lang="pl-PL" sz="2400" dirty="0"/>
              <a:t>Jakość prezentacji.</a:t>
            </a:r>
          </a:p>
          <a:p>
            <a:r>
              <a:rPr lang="pl-PL" sz="2400" dirty="0"/>
              <a:t>Wkład w dyskusję. </a:t>
            </a:r>
          </a:p>
        </p:txBody>
      </p:sp>
    </p:spTree>
    <p:extLst>
      <p:ext uri="{BB962C8B-B14F-4D97-AF65-F5344CB8AC3E}">
        <p14:creationId xmlns:p14="http://schemas.microsoft.com/office/powerpoint/2010/main" val="156028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 xmlns:a16="http://schemas.microsoft.com/office/drawing/2014/main" id="{955A2079-FA98-4876-80F0-72364A7D2E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ole tekstowe 1">
            <a:extLst>
              <a:ext uri="{FF2B5EF4-FFF2-40B4-BE49-F238E27FC236}">
                <a16:creationId xmlns="" xmlns:a16="http://schemas.microsoft.com/office/drawing/2014/main" id="{4358A3FF-F177-4159-8663-8B3FAB10D6C5}"/>
              </a:ext>
            </a:extLst>
          </p:cNvPr>
          <p:cNvSpPr txBox="1"/>
          <p:nvPr/>
        </p:nvSpPr>
        <p:spPr>
          <a:xfrm>
            <a:off x="838200" y="557188"/>
            <a:ext cx="10515600" cy="1133499"/>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5200" kern="1200">
                <a:solidFill>
                  <a:schemeClr val="tx1"/>
                </a:solidFill>
                <a:latin typeface="+mj-lt"/>
                <a:ea typeface="+mj-ea"/>
                <a:cs typeface="+mj-cs"/>
              </a:rPr>
              <a:t>PROCES</a:t>
            </a:r>
          </a:p>
        </p:txBody>
      </p:sp>
      <p:graphicFrame>
        <p:nvGraphicFramePr>
          <p:cNvPr id="6" name="Symbol zastępczy zawartości 5">
            <a:extLst>
              <a:ext uri="{FF2B5EF4-FFF2-40B4-BE49-F238E27FC236}">
                <a16:creationId xmlns="" xmlns:a16="http://schemas.microsoft.com/office/drawing/2014/main" id="{F09277A2-25A7-43A4-80C6-D79664AEEEE5}"/>
              </a:ext>
            </a:extLst>
          </p:cNvPr>
          <p:cNvGraphicFramePr>
            <a:graphicFrameLocks noGrp="1"/>
          </p:cNvGraphicFramePr>
          <p:nvPr>
            <p:ph idx="1"/>
            <p:extLst>
              <p:ext uri="{D42A27DB-BD31-4B8C-83A1-F6EECF244321}">
                <p14:modId xmlns:p14="http://schemas.microsoft.com/office/powerpoint/2010/main" val="93843732"/>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008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ny">
  <a:themeElements>
    <a:clrScheme name="Integralny">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ny">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ny">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316</TotalTime>
  <Words>1515</Words>
  <Application>Microsoft Office PowerPoint</Application>
  <PresentationFormat>Panoramiczny</PresentationFormat>
  <Paragraphs>134</Paragraphs>
  <Slides>19</Slides>
  <Notes>0</Notes>
  <HiddenSlides>0</HiddenSlides>
  <MMClips>0</MMClips>
  <ScaleCrop>false</ScaleCrop>
  <HeadingPairs>
    <vt:vector size="6" baseType="variant">
      <vt:variant>
        <vt:lpstr>Używane czcionki</vt:lpstr>
      </vt:variant>
      <vt:variant>
        <vt:i4>9</vt:i4>
      </vt:variant>
      <vt:variant>
        <vt:lpstr>Motyw</vt:lpstr>
      </vt:variant>
      <vt:variant>
        <vt:i4>1</vt:i4>
      </vt:variant>
      <vt:variant>
        <vt:lpstr>Tytuły slajdów</vt:lpstr>
      </vt:variant>
      <vt:variant>
        <vt:i4>19</vt:i4>
      </vt:variant>
    </vt:vector>
  </HeadingPairs>
  <TitlesOfParts>
    <vt:vector size="29" baseType="lpstr">
      <vt:lpstr>Arial</vt:lpstr>
      <vt:lpstr>Calibri</vt:lpstr>
      <vt:lpstr>Helvetica Neue Medium</vt:lpstr>
      <vt:lpstr>Open Sans</vt:lpstr>
      <vt:lpstr>Symbol</vt:lpstr>
      <vt:lpstr>Times New Roman</vt:lpstr>
      <vt:lpstr>Tw Cen MT</vt:lpstr>
      <vt:lpstr>Tw Cen MT Condensed</vt:lpstr>
      <vt:lpstr>Wingdings 3</vt:lpstr>
      <vt:lpstr>Integralny</vt:lpstr>
      <vt:lpstr>Elektrownie wiatrowe – energia przyszłości</vt:lpstr>
      <vt:lpstr>Wprowadzenie – informacje dla uczniów</vt:lpstr>
      <vt:lpstr>Wprowadzenie – informacje dla nauczyciela</vt:lpstr>
      <vt:lpstr>Prezentacja programu PowerPoint</vt:lpstr>
      <vt:lpstr>Prezentacja programu PowerPoint</vt:lpstr>
      <vt:lpstr>ZADANIE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                        Elektrownie wiatrowe  Rosnące ceny energii oraz potrzeba ochrony klimatu i redukcji gazów cieplarnianych spowodowały, że intensywny rozwój odnawialnych źródeł energii, w tym energetyki wiatrowej, został uznany za globalny priorytet gospodarczy. Energetyka wiatrowa na świecie jest obok fotowoltaiki jednym z najszybciej rozwijających się obszarów OZE. Elektrownia wiatrowa to zespół urządzeń produkujących energię elektryczną za pomocą turbin wiatrowych. Energia uzyskana w ten sposób uważana jest za jedną z najbardziej ekologicznych ze względu na fakt, że jej produkcji nie towarzyszy spalanie żadnego paliwa (oczywiście pomijając nakłady energetyczne związane z wybudowaniem takiej elektrowni). Wiatr jest w zasadzie niewyczerpanym, darmowym i szeroko dostępnym źródłem energii, a jego wykorzystanie w produkcji energii to doskonały sposób na redukcję gazów cieplarnianych, poprawę bilansu i bezpieczeństwa energetycznego. Elektrownie wiatrowe nie zmniejszają zasobów naturalnych, nie obniżają jakości środowiska naturalnego. Pozwalają na osiąganie korzyści ekologicznych, gospodarczych i społecznych. Odnawialne źródła energii, w tym energia pochodząca z wiatru, wpisują się w cele polityki energetycznej w zakresie ochrony środowiska i zrównoważonego rozwoju.  </vt:lpstr>
      <vt:lpstr>Prezentacja programu PowerPoint</vt:lpstr>
      <vt:lpstr>Źródła</vt:lpstr>
      <vt:lpstr>EWALUACJA</vt:lpstr>
      <vt:lpstr>EWALUACJA</vt:lpstr>
      <vt:lpstr>Wnioski</vt:lpstr>
      <vt:lpstr>Prezentacja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Oczko wodne</dc:title>
  <dc:creator>Michał Pyclik</dc:creator>
  <cp:lastModifiedBy>Grzegorz.Sus</cp:lastModifiedBy>
  <cp:revision>21</cp:revision>
  <dcterms:created xsi:type="dcterms:W3CDTF">2021-02-22T06:21:20Z</dcterms:created>
  <dcterms:modified xsi:type="dcterms:W3CDTF">2021-03-09T11:27:16Z</dcterms:modified>
</cp:coreProperties>
</file>