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4" r:id="rId2"/>
    <p:sldId id="273" r:id="rId3"/>
    <p:sldId id="275" r:id="rId4"/>
    <p:sldId id="274" r:id="rId5"/>
    <p:sldId id="270" r:id="rId6"/>
    <p:sldId id="293" r:id="rId7"/>
    <p:sldId id="271" r:id="rId8"/>
    <p:sldId id="290" r:id="rId9"/>
    <p:sldId id="284" r:id="rId10"/>
    <p:sldId id="287" r:id="rId11"/>
    <p:sldId id="288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2" r:id="rId21"/>
    <p:sldId id="29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adnikzdrowie.pl/uroda/kosmetyki/kosmetyki-ziolowe-czyli-ziola-dla-urody-ekstrakty-ziolowe-uzywane-w-aa-c63a-ka76-NnnV.html" TargetMode="External"/><Relationship Id="rId2" Type="http://schemas.openxmlformats.org/officeDocument/2006/relationships/hyperlink" Target="https://apteline.pl/artykuly/ziola-w-kosmetyce-i-ich-rol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os-beauty.eu/ziola-w-kosmetyce,31.html" TargetMode="External"/><Relationship Id="rId4" Type="http://schemas.openxmlformats.org/officeDocument/2006/relationships/hyperlink" Target="https://www.farmacjapraktyczna.pl/2014/09/ziola-kosmetyce/2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Zioła w kosmetyce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Web Quest dla uczniów niesłyszących z zakresu przedmiotu kosmetyka pielęgnacyjna i upiększająca twarzy ,szyi i dekoltu</a:t>
            </a:r>
          </a:p>
          <a:p>
            <a:endParaRPr lang="pl-PL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ziół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1802748"/>
              </p:ext>
            </p:extLst>
          </p:nvPr>
        </p:nvGraphicFramePr>
        <p:xfrm>
          <a:off x="457200" y="1600200"/>
          <a:ext cx="7467600" cy="2011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 zebranych</a:t>
                      </a:r>
                      <a:r>
                        <a:rPr lang="pl-PL" baseline="0" dirty="0"/>
                        <a:t> informacji dotyczących tematyki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 słownictwa zawodowego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 ziołach</a:t>
                      </a: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8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671513" y="857250"/>
            <a:ext cx="8472487" cy="4516438"/>
          </a:xfrm>
        </p:spPr>
        <p:txBody>
          <a:bodyPr>
            <a:normAutofit fontScale="90000"/>
          </a:bodyPr>
          <a:lstStyle/>
          <a:p>
            <a:r>
              <a:rPr lang="pl-PL" sz="2200" b="1" dirty="0"/>
              <a:t>ZIOŁA  w </a:t>
            </a:r>
            <a:r>
              <a:rPr lang="pl-PL" sz="2200" b="1" dirty="0" err="1"/>
              <a:t>internecie</a:t>
            </a:r>
            <a:br>
              <a:rPr lang="pl-PL" sz="5400" dirty="0"/>
            </a:br>
            <a:br>
              <a:rPr lang="pl-PL" sz="5400" dirty="0"/>
            </a:br>
            <a:r>
              <a:rPr lang="pl-PL" sz="2200" dirty="0"/>
              <a:t>podręcznik  pt „ Kosmetyka pielęgnacyjna i upiększająca twarzy, szyi i dekoltu” aut: B. Drygas, M. Mrozowska, R. </a:t>
            </a:r>
            <a:r>
              <a:rPr lang="pl-PL" sz="2200" dirty="0" err="1"/>
              <a:t>Szpindor</a:t>
            </a:r>
            <a:r>
              <a:rPr lang="pl-PL" sz="2200" dirty="0"/>
              <a:t>.</a:t>
            </a:r>
            <a:br>
              <a:rPr lang="pl-PL" sz="2200" dirty="0"/>
            </a:br>
            <a:br>
              <a:rPr lang="pl-PL" sz="2200" dirty="0"/>
            </a:br>
            <a:br>
              <a:rPr lang="pl-PL" sz="2200" dirty="0"/>
            </a:br>
            <a:r>
              <a:rPr lang="pl-PL" sz="1300" u="sng" dirty="0">
                <a:hlinkClick r:id="rId2"/>
              </a:rPr>
              <a:t>https://apteline.pl/artykuly/ziola-w-kosmetyce-i-ich-rola</a:t>
            </a:r>
            <a:br>
              <a:rPr lang="pl-PL" sz="1300" dirty="0"/>
            </a:br>
            <a:r>
              <a:rPr lang="pl-PL" sz="1300" dirty="0"/>
              <a:t> </a:t>
            </a:r>
            <a:br>
              <a:rPr lang="pl-PL" sz="1300" dirty="0"/>
            </a:br>
            <a:r>
              <a:rPr lang="pl-PL" sz="1300" u="sng" dirty="0">
                <a:hlinkClick r:id="rId3"/>
              </a:rPr>
              <a:t>https://www.poradnikzdrowie.pl/uroda/kosmetyki/kosmetyki-ziolowe-czyli-ziola-dla-urody-ekstrakty-ziolowe-uzywane-w-aa-c63a-ka76-NnnV.html</a:t>
            </a:r>
            <a:br>
              <a:rPr lang="pl-PL" sz="1300" dirty="0"/>
            </a:br>
            <a:r>
              <a:rPr lang="pl-PL" sz="1300" dirty="0"/>
              <a:t> </a:t>
            </a:r>
            <a:br>
              <a:rPr lang="pl-PL" sz="1300" dirty="0"/>
            </a:br>
            <a:r>
              <a:rPr lang="pl-PL" sz="1300" u="sng" dirty="0">
                <a:hlinkClick r:id="rId4"/>
              </a:rPr>
              <a:t>https://www.farmacjapraktyczna.pl/2014/09/ziola-kosmetyce/2/</a:t>
            </a:r>
            <a:br>
              <a:rPr lang="pl-PL" sz="1300" dirty="0"/>
            </a:br>
            <a:r>
              <a:rPr lang="pl-PL" sz="1300" u="sng" dirty="0">
                <a:hlinkClick r:id="rId5"/>
              </a:rPr>
              <a:t>http://www.sos-beauty.eu/ziola-w-kosmetyce,31.html</a:t>
            </a:r>
            <a:br>
              <a:rPr lang="pl-PL" sz="1300" dirty="0"/>
            </a:br>
            <a:br>
              <a:rPr lang="pl-PL" sz="2200" dirty="0"/>
            </a:b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460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2268194"/>
              </p:ext>
            </p:extLst>
          </p:nvPr>
        </p:nvGraphicFramePr>
        <p:xfrm>
          <a:off x="457200" y="1600200"/>
          <a:ext cx="746760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6897967"/>
              </p:ext>
            </p:extLst>
          </p:nvPr>
        </p:nvGraphicFramePr>
        <p:xfrm>
          <a:off x="457200" y="1600200"/>
          <a:ext cx="7467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2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5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r>
              <a:rPr lang="pl-PL" dirty="0"/>
              <a:t>Dotyczących witamin, źródła  ich pochodzenia  zastosowania i wpływu na organizm</a:t>
            </a:r>
          </a:p>
        </p:txBody>
      </p:sp>
    </p:spTree>
    <p:extLst>
      <p:ext uri="{BB962C8B-B14F-4D97-AF65-F5344CB8AC3E}">
        <p14:creationId xmlns:p14="http://schemas.microsoft.com/office/powerpoint/2010/main" val="8341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</a:t>
            </a:r>
            <a:r>
              <a:rPr lang="pl-PL" dirty="0" err="1"/>
              <a:t>internetu</a:t>
            </a:r>
            <a:endParaRPr lang="pl-PL" dirty="0"/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17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Poradnik dla nauczyciela:</a:t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59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2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Jakie jest zastosowanie ziół w kosmetyce 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 w ramach przedmiotu kosmetyka pielęgnacyjna i upiększająca twarzy, szyi </a:t>
            </a:r>
            <a:r>
              <a:rPr lang="pl-PL" b="1"/>
              <a:t>i dekoltu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Powodzenia 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98FA91-39A1-4F4B-810A-B10676718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298685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39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Czy wiesz jakie jest pochodzenie ziół .</a:t>
            </a:r>
          </a:p>
          <a:p>
            <a:pPr marL="0" indent="0">
              <a:buNone/>
            </a:pPr>
            <a:r>
              <a:rPr lang="pl-PL" dirty="0"/>
              <a:t>Jakie są formy ziół?</a:t>
            </a:r>
          </a:p>
          <a:p>
            <a:pPr marL="0" indent="0">
              <a:buNone/>
            </a:pPr>
            <a:r>
              <a:rPr lang="pl-PL" dirty="0"/>
              <a:t>Co to jest fitoterapia?</a:t>
            </a:r>
          </a:p>
          <a:p>
            <a:pPr marL="0" indent="0">
              <a:buNone/>
            </a:pPr>
            <a:r>
              <a:rPr lang="pl-PL" dirty="0"/>
              <a:t>Jakie jest działanie ziół?</a:t>
            </a:r>
          </a:p>
          <a:p>
            <a:pPr marL="0" indent="0">
              <a:buNone/>
            </a:pPr>
            <a:r>
              <a:rPr lang="pl-PL" dirty="0"/>
              <a:t>Jakie są sposoby przygotowania ziół?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 </a:t>
            </a:r>
            <a:r>
              <a:rPr lang="pl-PL" dirty="0"/>
              <a:t>Od zarania dziejów ludzie żyli wśród bogactwa roślinności , która stanowiła dla nich pożywienie oraz ukojenie różnorodnych cierpień. Wiedzę o dobroczynnym działaniu ziół przekazywano z pokolenia na pokolenie. Tak rozwijała się fitoterapia czyli ziołolecznictwo.</a:t>
            </a:r>
          </a:p>
          <a:p>
            <a:endParaRPr lang="pl-PL" dirty="0"/>
          </a:p>
          <a:p>
            <a:r>
              <a:rPr lang="pl-PL" dirty="0"/>
              <a:t>Na kolejnych slajdach zobaczycie podstawowe informacje ,które muszą być omówione aby zapoznać się z witaminami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Zagadnienia z którymi należy się zapoznać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l-PL" dirty="0"/>
              <a:t>Historią ziołolecznictwa</a:t>
            </a:r>
          </a:p>
          <a:p>
            <a:pPr marL="514350" indent="-514350"/>
            <a:r>
              <a:rPr lang="pl-PL" dirty="0"/>
              <a:t>Kto przyczynił się do rozwoju ziołolecznictwa</a:t>
            </a:r>
          </a:p>
          <a:p>
            <a:pPr marL="514350" indent="-514350"/>
            <a:r>
              <a:rPr lang="pl-PL" dirty="0"/>
              <a:t>Formy i sposoby przygotowania ziół</a:t>
            </a:r>
          </a:p>
          <a:p>
            <a:pPr marL="514350" indent="-514350"/>
            <a:r>
              <a:rPr lang="pl-PL" dirty="0"/>
              <a:t>Działanie ziół w zabiegach pielęgnacyjnych</a:t>
            </a:r>
          </a:p>
          <a:p>
            <a:pPr marL="514350" indent="-514350"/>
            <a:r>
              <a:rPr lang="pl-PL" dirty="0"/>
              <a:t>Zastosowanie ziół do rodzajów cery</a:t>
            </a:r>
          </a:p>
          <a:p>
            <a:pPr marL="514350" indent="-514350"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Waszym zadaniem będzie przygotowanie prezentacji w Power Point na temat ziół z uwzględnieniem wymienionych zagadnień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    </a:t>
            </a:r>
            <a:r>
              <a:rPr lang="pl-PL" b="1" u="sng" dirty="0"/>
              <a:t>Poszukaj informacji na podane tematy </a:t>
            </a:r>
            <a:r>
              <a:rPr lang="pl-PL" dirty="0"/>
              <a:t>:</a:t>
            </a:r>
          </a:p>
          <a:p>
            <a:pPr marL="514350" indent="-514350"/>
            <a:r>
              <a:rPr lang="pl-PL" dirty="0"/>
              <a:t>Historia ziołolecznictwa</a:t>
            </a:r>
          </a:p>
          <a:p>
            <a:pPr marL="514350" indent="-514350"/>
            <a:r>
              <a:rPr lang="pl-PL" dirty="0"/>
              <a:t>Kto przyczynił się do rozwoju ziołolecznictwa</a:t>
            </a:r>
          </a:p>
          <a:p>
            <a:pPr marL="514350" indent="-514350"/>
            <a:r>
              <a:rPr lang="pl-PL" dirty="0"/>
              <a:t>Form i sposobów przygotowania ziół</a:t>
            </a:r>
          </a:p>
          <a:p>
            <a:pPr marL="514350" indent="-514350"/>
            <a:r>
              <a:rPr lang="pl-PL" dirty="0"/>
              <a:t>Działania ziół w zabiegach pielęgnacyjnych</a:t>
            </a:r>
          </a:p>
          <a:p>
            <a:pPr marL="514350" indent="-514350"/>
            <a:r>
              <a:rPr lang="pl-PL" dirty="0"/>
              <a:t>Zastosowania ziół do rodzajów cery</a:t>
            </a:r>
          </a:p>
          <a:p>
            <a:pPr marL="514350" indent="-514350"/>
            <a:r>
              <a:rPr lang="pl-PL" dirty="0"/>
              <a:t>Sposobu  aplikacji maseczki ziołowej</a:t>
            </a:r>
          </a:p>
          <a:p>
            <a:pPr marL="514350" indent="-514350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zadania .</a:t>
            </a:r>
          </a:p>
          <a:p>
            <a:pPr marL="0" indent="0">
              <a:buNone/>
            </a:pPr>
            <a:r>
              <a:rPr lang="pl-PL" dirty="0"/>
              <a:t>3. Dokładnie opisane zagadnienia  , forma przejrzysta i zrozumiała</a:t>
            </a:r>
          </a:p>
          <a:p>
            <a:pPr marL="0" indent="0">
              <a:buNone/>
            </a:pPr>
            <a:r>
              <a:rPr lang="pl-PL" dirty="0"/>
              <a:t>3. Efektem końcowym prezentacja tematu na lekcjach .</a:t>
            </a:r>
          </a:p>
        </p:txBody>
      </p:sp>
    </p:spTree>
    <p:extLst>
      <p:ext uri="{BB962C8B-B14F-4D97-AF65-F5344CB8AC3E}">
        <p14:creationId xmlns:p14="http://schemas.microsoft.com/office/powerpoint/2010/main" val="15853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188</TotalTime>
  <Words>974</Words>
  <Application>Microsoft Office PowerPoint</Application>
  <PresentationFormat>Pokaz na ekranie (4:3)</PresentationFormat>
  <Paragraphs>130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Schoolbook</vt:lpstr>
      <vt:lpstr>Times New Roman</vt:lpstr>
      <vt:lpstr>Wingdings</vt:lpstr>
      <vt:lpstr>Wingdings 2</vt:lpstr>
      <vt:lpstr>Wykusz</vt:lpstr>
      <vt:lpstr>Zioła w kosmetyce</vt:lpstr>
      <vt:lpstr>Jakie jest zastosowanie ziół w kosmetyce ? </vt:lpstr>
      <vt:lpstr>Spis treści</vt:lpstr>
      <vt:lpstr>wprowadzenie</vt:lpstr>
      <vt:lpstr>Wprowadzenie </vt:lpstr>
      <vt:lpstr>Zagadnienia z którymi należy się zapoznać :</vt:lpstr>
      <vt:lpstr>Zadanie </vt:lpstr>
      <vt:lpstr>Zadanie 1</vt:lpstr>
      <vt:lpstr>Proces: </vt:lpstr>
      <vt:lpstr>Proces: </vt:lpstr>
      <vt:lpstr>Proces: </vt:lpstr>
      <vt:lpstr>ZIOŁA  w internecie  podręcznik  pt „ Kosmetyka pielęgnacyjna i upiększająca twarzy, szyi i dekoltu” aut: B. Drygas, M. Mrozowska, R. Szpindor.   https://apteline.pl/artykuly/ziola-w-kosmetyce-i-ich-rola   https://www.poradnikzdrowie.pl/uroda/kosmetyki/kosmetyki-ziolowe-czyli-ziola-dla-urody-ekstrakty-ziolowe-uzywane-w-aa-c63a-ka76-NnnV.html   https://www.farmacjapraktyczna.pl/2014/09/ziola-kosmetyce/2/ http://www.sos-beauty.eu/ziola-w-kosmetyce,31.html   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Powodzenia !!</vt:lpstr>
      <vt:lpstr>Projekt „Innowacyjne narzędzia w edukacji zawodowej dla niesłyszących” korzysta z dofinansowania otrzymanego od Islandii, Liechtensteinu i Norwegii w ramach funduszy EOG.   </vt:lpstr>
    </vt:vector>
  </TitlesOfParts>
  <Company>wiater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Dell</cp:lastModifiedBy>
  <cp:revision>36</cp:revision>
  <dcterms:created xsi:type="dcterms:W3CDTF">2017-10-04T16:14:31Z</dcterms:created>
  <dcterms:modified xsi:type="dcterms:W3CDTF">2020-09-13T18:29:56Z</dcterms:modified>
</cp:coreProperties>
</file>