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76" r:id="rId8"/>
    <p:sldId id="291" r:id="rId9"/>
    <p:sldId id="266" r:id="rId10"/>
    <p:sldId id="267" r:id="rId11"/>
    <p:sldId id="268" r:id="rId12"/>
    <p:sldId id="272" r:id="rId13"/>
    <p:sldId id="273" r:id="rId14"/>
    <p:sldId id="293" r:id="rId15"/>
    <p:sldId id="275" r:id="rId16"/>
    <p:sldId id="283" r:id="rId17"/>
    <p:sldId id="292" r:id="rId18"/>
    <p:sldId id="285" r:id="rId19"/>
    <p:sldId id="287" r:id="rId20"/>
    <p:sldId id="288" r:id="rId21"/>
    <p:sldId id="290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C79B6-0223-41A9-A102-5FA703CE625A}" type="doc">
      <dgm:prSet loTypeId="urn:microsoft.com/office/officeart/2005/8/layout/hierarchy5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A639FD9-A2C1-4586-8466-C80AC22CD906}">
      <dgm:prSet phldrT="[Tekst]"/>
      <dgm:spPr/>
      <dgm:t>
        <a:bodyPr/>
        <a:lstStyle/>
        <a:p>
          <a:r>
            <a:rPr lang="pl-PL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Wyszukanie informacji dotyczących tematu z:</a:t>
          </a:r>
        </a:p>
      </dgm:t>
    </dgm:pt>
    <dgm:pt modelId="{E6309990-8AC4-4C98-AACA-3FBD967987E1}" type="parTrans" cxnId="{8395A6F7-54AF-465E-BC0D-A62555D4B80E}">
      <dgm:prSet/>
      <dgm:spPr/>
      <dgm:t>
        <a:bodyPr/>
        <a:lstStyle/>
        <a:p>
          <a:endParaRPr lang="pl-PL"/>
        </a:p>
      </dgm:t>
    </dgm:pt>
    <dgm:pt modelId="{D50D5EB4-1923-414D-8F86-FDD8702D88CE}" type="sibTrans" cxnId="{8395A6F7-54AF-465E-BC0D-A62555D4B80E}">
      <dgm:prSet/>
      <dgm:spPr/>
      <dgm:t>
        <a:bodyPr/>
        <a:lstStyle/>
        <a:p>
          <a:endParaRPr lang="pl-PL"/>
        </a:p>
      </dgm:t>
    </dgm:pt>
    <dgm:pt modelId="{7CDD5192-D72A-4E8C-8D91-0A216C5F4676}">
      <dgm:prSet phldrT="[Teks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sk-SK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BIBLII</a:t>
          </a:r>
        </a:p>
      </dgm:t>
    </dgm:pt>
    <dgm:pt modelId="{3CA953B8-CD06-491E-AF25-988F6C03FD68}" type="parTrans" cxnId="{5018D0E1-1ACC-458F-B75E-8096EB2F8CC1}">
      <dgm:prSet/>
      <dgm:spPr/>
      <dgm:t>
        <a:bodyPr/>
        <a:lstStyle/>
        <a:p>
          <a:endParaRPr lang="pl-PL"/>
        </a:p>
      </dgm:t>
    </dgm:pt>
    <dgm:pt modelId="{340CCC69-F936-431E-9B46-CAFBC4E6B7CB}" type="sibTrans" cxnId="{5018D0E1-1ACC-458F-B75E-8096EB2F8CC1}">
      <dgm:prSet/>
      <dgm:spPr/>
      <dgm:t>
        <a:bodyPr/>
        <a:lstStyle/>
        <a:p>
          <a:endParaRPr lang="pl-PL"/>
        </a:p>
      </dgm:t>
    </dgm:pt>
    <dgm:pt modelId="{92879AF1-42A5-4A36-9DF7-47A9DF3B45DD}">
      <dgm:prSet phldrT="[Tekst]"/>
      <dgm:spPr/>
      <dgm:t>
        <a:bodyPr/>
        <a:lstStyle/>
        <a:p>
          <a:r>
            <a:rPr lang="pl-PL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Wyszukanie opowieści dotyczącej urodzenia Jezusa Chrystusa</a:t>
          </a:r>
        </a:p>
      </dgm:t>
    </dgm:pt>
    <dgm:pt modelId="{D20BC36E-81D1-4CFC-AC45-A47474A33DCB}" type="parTrans" cxnId="{8C054A6F-5DE0-42B4-93CD-A4A0B65CACC5}">
      <dgm:prSet/>
      <dgm:spPr/>
      <dgm:t>
        <a:bodyPr/>
        <a:lstStyle/>
        <a:p>
          <a:endParaRPr lang="pl-PL"/>
        </a:p>
      </dgm:t>
    </dgm:pt>
    <dgm:pt modelId="{349EFF60-E549-4DD8-B740-0B72AF853B66}" type="sibTrans" cxnId="{8C054A6F-5DE0-42B4-93CD-A4A0B65CACC5}">
      <dgm:prSet/>
      <dgm:spPr/>
      <dgm:t>
        <a:bodyPr/>
        <a:lstStyle/>
        <a:p>
          <a:endParaRPr lang="pl-PL"/>
        </a:p>
      </dgm:t>
    </dgm:pt>
    <dgm:pt modelId="{60A7A64B-5836-4AE8-B7FC-53909513D85D}">
      <dgm:prSet phldrT="[Tekst]"/>
      <dgm:spPr/>
      <dgm:t>
        <a:bodyPr/>
        <a:lstStyle/>
        <a:p>
          <a:r>
            <a:rPr lang="pl-PL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Wyszukanie jak najwięcej informacji dotyczących urodzin Jezusa Chrystusa</a:t>
          </a:r>
        </a:p>
      </dgm:t>
    </dgm:pt>
    <dgm:pt modelId="{8015F4F7-3A4F-4293-8A0E-D719BF41D056}" type="parTrans" cxnId="{46535DEC-2FC9-4CEA-B317-A46F37312429}">
      <dgm:prSet/>
      <dgm:spPr/>
      <dgm:t>
        <a:bodyPr/>
        <a:lstStyle/>
        <a:p>
          <a:endParaRPr lang="pl-PL"/>
        </a:p>
      </dgm:t>
    </dgm:pt>
    <dgm:pt modelId="{B966E4EE-322B-4920-96F3-E055BD3BE140}" type="sibTrans" cxnId="{46535DEC-2FC9-4CEA-B317-A46F37312429}">
      <dgm:prSet/>
      <dgm:spPr/>
      <dgm:t>
        <a:bodyPr/>
        <a:lstStyle/>
        <a:p>
          <a:endParaRPr lang="pl-PL"/>
        </a:p>
      </dgm:t>
    </dgm:pt>
    <dgm:pt modelId="{AA286C0A-C654-417C-8EBA-8D7666C9D982}">
      <dgm:prSet/>
      <dgm:spPr/>
      <dgm:t>
        <a:bodyPr/>
        <a:lstStyle/>
        <a:p>
          <a:r>
            <a:rPr lang="pl-PL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Przygotowanie przedstawienia</a:t>
          </a:r>
        </a:p>
        <a:p>
          <a:r>
            <a:rPr lang="pl-PL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Dokumentacji fotograficznej</a:t>
          </a:r>
        </a:p>
        <a:p>
          <a:r>
            <a:rPr lang="pl-PL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Prezentacji w formacie Power point</a:t>
          </a:r>
        </a:p>
      </dgm:t>
    </dgm:pt>
    <dgm:pt modelId="{E5BA17CC-802F-428B-9C42-69F1F46A85D5}" type="parTrans" cxnId="{30104DEB-6E9E-47E3-96E5-D1A7966361C7}">
      <dgm:prSet/>
      <dgm:spPr/>
      <dgm:t>
        <a:bodyPr/>
        <a:lstStyle/>
        <a:p>
          <a:endParaRPr lang="pl-PL"/>
        </a:p>
      </dgm:t>
    </dgm:pt>
    <dgm:pt modelId="{A3965A27-D1EA-4644-A336-E166CAAC8A0A}" type="sibTrans" cxnId="{30104DEB-6E9E-47E3-96E5-D1A7966361C7}">
      <dgm:prSet/>
      <dgm:spPr/>
      <dgm:t>
        <a:bodyPr/>
        <a:lstStyle/>
        <a:p>
          <a:endParaRPr lang="pl-PL"/>
        </a:p>
      </dgm:t>
    </dgm:pt>
    <dgm:pt modelId="{7E400A43-AC53-4330-A364-59CE834E95D9}">
      <dgm:prSet phldrT="[Tekst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sk-SK" noProof="0" dirty="0"/>
            <a:t>INTERNETU</a:t>
          </a:r>
        </a:p>
      </dgm:t>
    </dgm:pt>
    <dgm:pt modelId="{379D3B47-2AEB-443F-AB06-0B738EB096AD}" type="sibTrans" cxnId="{07B07A0E-3497-4761-B1B8-4DD0A975EB2A}">
      <dgm:prSet/>
      <dgm:spPr/>
      <dgm:t>
        <a:bodyPr/>
        <a:lstStyle/>
        <a:p>
          <a:endParaRPr lang="pl-PL"/>
        </a:p>
      </dgm:t>
    </dgm:pt>
    <dgm:pt modelId="{0C2A9459-E256-43FF-9231-F200E53FCB75}" type="parTrans" cxnId="{07B07A0E-3497-4761-B1B8-4DD0A975EB2A}">
      <dgm:prSet/>
      <dgm:spPr/>
      <dgm:t>
        <a:bodyPr/>
        <a:lstStyle/>
        <a:p>
          <a:endParaRPr lang="pl-PL"/>
        </a:p>
      </dgm:t>
    </dgm:pt>
    <dgm:pt modelId="{4D8273C7-E8AF-48D3-A4DD-443953822FD2}" type="pres">
      <dgm:prSet presAssocID="{7A3C79B6-0223-41A9-A102-5FA703CE625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D44382-4B41-4C27-9CFD-AE686D6BA26D}" type="pres">
      <dgm:prSet presAssocID="{7A3C79B6-0223-41A9-A102-5FA703CE625A}" presName="hierFlow" presStyleCnt="0"/>
      <dgm:spPr/>
    </dgm:pt>
    <dgm:pt modelId="{39F701C6-3EE3-4A07-B02E-D3ED1DE97B9C}" type="pres">
      <dgm:prSet presAssocID="{7A3C79B6-0223-41A9-A102-5FA703CE625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E4AD19D-2E16-4098-BE8F-CC9861624BB5}" type="pres">
      <dgm:prSet presAssocID="{9A639FD9-A2C1-4586-8466-C80AC22CD906}" presName="Name17" presStyleCnt="0"/>
      <dgm:spPr/>
    </dgm:pt>
    <dgm:pt modelId="{3AD43710-43C9-4AF5-8804-9D8396B44AD8}" type="pres">
      <dgm:prSet presAssocID="{9A639FD9-A2C1-4586-8466-C80AC22CD906}" presName="level1Shape" presStyleLbl="node0" presStyleIdx="0" presStyleCnt="1" custLinFactNeighborX="10615" custLinFactNeighborY="331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9B8A0C2-7A7E-4F4C-8A15-CFF33723641D}" type="pres">
      <dgm:prSet presAssocID="{9A639FD9-A2C1-4586-8466-C80AC22CD906}" presName="hierChild2" presStyleCnt="0"/>
      <dgm:spPr/>
    </dgm:pt>
    <dgm:pt modelId="{8B6FC1A2-38A0-47CF-BB39-2F5B5D85EFC5}" type="pres">
      <dgm:prSet presAssocID="{3CA953B8-CD06-491E-AF25-988F6C03FD68}" presName="Name25" presStyleLbl="parChTrans1D2" presStyleIdx="0" presStyleCnt="2"/>
      <dgm:spPr/>
      <dgm:t>
        <a:bodyPr/>
        <a:lstStyle/>
        <a:p>
          <a:endParaRPr lang="pl-PL"/>
        </a:p>
      </dgm:t>
    </dgm:pt>
    <dgm:pt modelId="{E371400E-083B-4645-80FB-0792DC7DBF95}" type="pres">
      <dgm:prSet presAssocID="{3CA953B8-CD06-491E-AF25-988F6C03FD68}" presName="connTx" presStyleLbl="parChTrans1D2" presStyleIdx="0" presStyleCnt="2"/>
      <dgm:spPr/>
      <dgm:t>
        <a:bodyPr/>
        <a:lstStyle/>
        <a:p>
          <a:endParaRPr lang="pl-PL"/>
        </a:p>
      </dgm:t>
    </dgm:pt>
    <dgm:pt modelId="{FFF11264-9D2B-4D94-A60D-A2675C5792B4}" type="pres">
      <dgm:prSet presAssocID="{7CDD5192-D72A-4E8C-8D91-0A216C5F4676}" presName="Name30" presStyleCnt="0"/>
      <dgm:spPr/>
    </dgm:pt>
    <dgm:pt modelId="{69289EE0-71D0-4311-8811-3359A559A005}" type="pres">
      <dgm:prSet presAssocID="{7CDD5192-D72A-4E8C-8D91-0A216C5F4676}" presName="level2Shape" presStyleLbl="node2" presStyleIdx="0" presStyleCnt="2" custLinFactNeighborX="-10991" custLinFactNeighborY="3457"/>
      <dgm:spPr/>
      <dgm:t>
        <a:bodyPr/>
        <a:lstStyle/>
        <a:p>
          <a:endParaRPr lang="pl-PL"/>
        </a:p>
      </dgm:t>
    </dgm:pt>
    <dgm:pt modelId="{97D3B2E8-B438-4F10-AEFD-88A0BF4AC935}" type="pres">
      <dgm:prSet presAssocID="{7CDD5192-D72A-4E8C-8D91-0A216C5F4676}" presName="hierChild3" presStyleCnt="0"/>
      <dgm:spPr/>
    </dgm:pt>
    <dgm:pt modelId="{433F835C-7565-4B8E-A6F1-AE9BF28BBA4E}" type="pres">
      <dgm:prSet presAssocID="{D20BC36E-81D1-4CFC-AC45-A47474A33DCB}" presName="Name25" presStyleLbl="parChTrans1D3" presStyleIdx="0" presStyleCnt="3"/>
      <dgm:spPr/>
      <dgm:t>
        <a:bodyPr/>
        <a:lstStyle/>
        <a:p>
          <a:endParaRPr lang="pl-PL"/>
        </a:p>
      </dgm:t>
    </dgm:pt>
    <dgm:pt modelId="{1CDAD2FD-FDDB-4C7D-9B71-660FD8011AD9}" type="pres">
      <dgm:prSet presAssocID="{D20BC36E-81D1-4CFC-AC45-A47474A33DCB}" presName="connTx" presStyleLbl="parChTrans1D3" presStyleIdx="0" presStyleCnt="3"/>
      <dgm:spPr/>
      <dgm:t>
        <a:bodyPr/>
        <a:lstStyle/>
        <a:p>
          <a:endParaRPr lang="pl-PL"/>
        </a:p>
      </dgm:t>
    </dgm:pt>
    <dgm:pt modelId="{B6C00BF3-0DA9-4DAD-8487-04F09266B36B}" type="pres">
      <dgm:prSet presAssocID="{92879AF1-42A5-4A36-9DF7-47A9DF3B45DD}" presName="Name30" presStyleCnt="0"/>
      <dgm:spPr/>
    </dgm:pt>
    <dgm:pt modelId="{0E1FEBA7-E028-445F-8DB0-FEE47B1BE2C3}" type="pres">
      <dgm:prSet presAssocID="{92879AF1-42A5-4A36-9DF7-47A9DF3B45DD}" presName="level2Shape" presStyleLbl="node3" presStyleIdx="0" presStyleCnt="3"/>
      <dgm:spPr/>
      <dgm:t>
        <a:bodyPr/>
        <a:lstStyle/>
        <a:p>
          <a:endParaRPr lang="pl-PL"/>
        </a:p>
      </dgm:t>
    </dgm:pt>
    <dgm:pt modelId="{E9C2D384-FE70-4C67-BBE3-B46AE708CE63}" type="pres">
      <dgm:prSet presAssocID="{92879AF1-42A5-4A36-9DF7-47A9DF3B45DD}" presName="hierChild3" presStyleCnt="0"/>
      <dgm:spPr/>
    </dgm:pt>
    <dgm:pt modelId="{AA049BF1-A577-4E01-B3BE-C30F3D89B087}" type="pres">
      <dgm:prSet presAssocID="{E5BA17CC-802F-428B-9C42-69F1F46A85D5}" presName="Name25" presStyleLbl="parChTrans1D3" presStyleIdx="1" presStyleCnt="3"/>
      <dgm:spPr/>
      <dgm:t>
        <a:bodyPr/>
        <a:lstStyle/>
        <a:p>
          <a:endParaRPr lang="pl-PL"/>
        </a:p>
      </dgm:t>
    </dgm:pt>
    <dgm:pt modelId="{360A3D9A-036E-4A1B-8845-5A341746651F}" type="pres">
      <dgm:prSet presAssocID="{E5BA17CC-802F-428B-9C42-69F1F46A85D5}" presName="connTx" presStyleLbl="parChTrans1D3" presStyleIdx="1" presStyleCnt="3"/>
      <dgm:spPr/>
      <dgm:t>
        <a:bodyPr/>
        <a:lstStyle/>
        <a:p>
          <a:endParaRPr lang="pl-PL"/>
        </a:p>
      </dgm:t>
    </dgm:pt>
    <dgm:pt modelId="{0592AB2E-C248-4C23-8ED7-70C795D7726E}" type="pres">
      <dgm:prSet presAssocID="{AA286C0A-C654-417C-8EBA-8D7666C9D982}" presName="Name30" presStyleCnt="0"/>
      <dgm:spPr/>
    </dgm:pt>
    <dgm:pt modelId="{C26B0515-22C1-4628-A0A6-92A0946DDDFB}" type="pres">
      <dgm:prSet presAssocID="{AA286C0A-C654-417C-8EBA-8D7666C9D982}" presName="level2Shape" presStyleLbl="node3" presStyleIdx="1" presStyleCnt="3" custLinFactNeighborX="-3895" custLinFactNeighborY="-3815"/>
      <dgm:spPr/>
      <dgm:t>
        <a:bodyPr/>
        <a:lstStyle/>
        <a:p>
          <a:endParaRPr lang="pl-PL"/>
        </a:p>
      </dgm:t>
    </dgm:pt>
    <dgm:pt modelId="{2BB1F144-1434-4C8D-9CCE-669741B8364C}" type="pres">
      <dgm:prSet presAssocID="{AA286C0A-C654-417C-8EBA-8D7666C9D982}" presName="hierChild3" presStyleCnt="0"/>
      <dgm:spPr/>
    </dgm:pt>
    <dgm:pt modelId="{901F502D-FB52-4220-BF86-0814AD554178}" type="pres">
      <dgm:prSet presAssocID="{0C2A9459-E256-43FF-9231-F200E53FCB75}" presName="Name25" presStyleLbl="parChTrans1D2" presStyleIdx="1" presStyleCnt="2"/>
      <dgm:spPr/>
      <dgm:t>
        <a:bodyPr/>
        <a:lstStyle/>
        <a:p>
          <a:endParaRPr lang="pl-PL"/>
        </a:p>
      </dgm:t>
    </dgm:pt>
    <dgm:pt modelId="{67847992-0A35-4669-A3B7-C0EB572BBBEC}" type="pres">
      <dgm:prSet presAssocID="{0C2A9459-E256-43FF-9231-F200E53FCB75}" presName="connTx" presStyleLbl="parChTrans1D2" presStyleIdx="1" presStyleCnt="2"/>
      <dgm:spPr/>
      <dgm:t>
        <a:bodyPr/>
        <a:lstStyle/>
        <a:p>
          <a:endParaRPr lang="pl-PL"/>
        </a:p>
      </dgm:t>
    </dgm:pt>
    <dgm:pt modelId="{2A3A5676-0E0F-4C6D-8B98-B0917A2D8BAB}" type="pres">
      <dgm:prSet presAssocID="{7E400A43-AC53-4330-A364-59CE834E95D9}" presName="Name30" presStyleCnt="0"/>
      <dgm:spPr/>
    </dgm:pt>
    <dgm:pt modelId="{93CDC2A1-8115-451E-B616-86787AAF7582}" type="pres">
      <dgm:prSet presAssocID="{7E400A43-AC53-4330-A364-59CE834E95D9}" presName="level2Shape" presStyleLbl="node2" presStyleIdx="1" presStyleCnt="2"/>
      <dgm:spPr/>
      <dgm:t>
        <a:bodyPr/>
        <a:lstStyle/>
        <a:p>
          <a:endParaRPr lang="pl-PL"/>
        </a:p>
      </dgm:t>
    </dgm:pt>
    <dgm:pt modelId="{30D2B05C-4C48-46BB-BE1D-D44EDB8FA905}" type="pres">
      <dgm:prSet presAssocID="{7E400A43-AC53-4330-A364-59CE834E95D9}" presName="hierChild3" presStyleCnt="0"/>
      <dgm:spPr/>
    </dgm:pt>
    <dgm:pt modelId="{9B3553F7-8609-4D95-83F9-D5C2AFBD446F}" type="pres">
      <dgm:prSet presAssocID="{8015F4F7-3A4F-4293-8A0E-D719BF41D056}" presName="Name25" presStyleLbl="parChTrans1D3" presStyleIdx="2" presStyleCnt="3"/>
      <dgm:spPr/>
      <dgm:t>
        <a:bodyPr/>
        <a:lstStyle/>
        <a:p>
          <a:endParaRPr lang="pl-PL"/>
        </a:p>
      </dgm:t>
    </dgm:pt>
    <dgm:pt modelId="{C4CCBED4-6E12-4225-8EEC-887FA554F637}" type="pres">
      <dgm:prSet presAssocID="{8015F4F7-3A4F-4293-8A0E-D719BF41D056}" presName="connTx" presStyleLbl="parChTrans1D3" presStyleIdx="2" presStyleCnt="3"/>
      <dgm:spPr/>
      <dgm:t>
        <a:bodyPr/>
        <a:lstStyle/>
        <a:p>
          <a:endParaRPr lang="pl-PL"/>
        </a:p>
      </dgm:t>
    </dgm:pt>
    <dgm:pt modelId="{170E711D-A457-448F-92A1-2671D74E746E}" type="pres">
      <dgm:prSet presAssocID="{60A7A64B-5836-4AE8-B7FC-53909513D85D}" presName="Name30" presStyleCnt="0"/>
      <dgm:spPr/>
    </dgm:pt>
    <dgm:pt modelId="{B6063E51-7185-49FA-9910-DFFD64D873F8}" type="pres">
      <dgm:prSet presAssocID="{60A7A64B-5836-4AE8-B7FC-53909513D85D}" presName="level2Shape" presStyleLbl="node3" presStyleIdx="2" presStyleCnt="3"/>
      <dgm:spPr/>
      <dgm:t>
        <a:bodyPr/>
        <a:lstStyle/>
        <a:p>
          <a:endParaRPr lang="pl-PL"/>
        </a:p>
      </dgm:t>
    </dgm:pt>
    <dgm:pt modelId="{C751CFF7-9406-4CFA-BE47-D18C3A0898F6}" type="pres">
      <dgm:prSet presAssocID="{60A7A64B-5836-4AE8-B7FC-53909513D85D}" presName="hierChild3" presStyleCnt="0"/>
      <dgm:spPr/>
    </dgm:pt>
    <dgm:pt modelId="{3269714A-6AF4-4111-A47C-F8B1CAF60DD5}" type="pres">
      <dgm:prSet presAssocID="{7A3C79B6-0223-41A9-A102-5FA703CE625A}" presName="bgShapesFlow" presStyleCnt="0"/>
      <dgm:spPr/>
    </dgm:pt>
  </dgm:ptLst>
  <dgm:cxnLst>
    <dgm:cxn modelId="{753F2285-2C43-41E1-A1FC-D6C6C73D5391}" type="presOf" srcId="{3CA953B8-CD06-491E-AF25-988F6C03FD68}" destId="{E371400E-083B-4645-80FB-0792DC7DBF95}" srcOrd="1" destOrd="0" presId="urn:microsoft.com/office/officeart/2005/8/layout/hierarchy5"/>
    <dgm:cxn modelId="{53F0561B-E9FF-4D66-864A-7EAC3F8DBD2D}" type="presOf" srcId="{E5BA17CC-802F-428B-9C42-69F1F46A85D5}" destId="{360A3D9A-036E-4A1B-8845-5A341746651F}" srcOrd="1" destOrd="0" presId="urn:microsoft.com/office/officeart/2005/8/layout/hierarchy5"/>
    <dgm:cxn modelId="{62AD652F-1996-47FB-918D-3EE70FC5484F}" type="presOf" srcId="{7E400A43-AC53-4330-A364-59CE834E95D9}" destId="{93CDC2A1-8115-451E-B616-86787AAF7582}" srcOrd="0" destOrd="0" presId="urn:microsoft.com/office/officeart/2005/8/layout/hierarchy5"/>
    <dgm:cxn modelId="{30104DEB-6E9E-47E3-96E5-D1A7966361C7}" srcId="{7CDD5192-D72A-4E8C-8D91-0A216C5F4676}" destId="{AA286C0A-C654-417C-8EBA-8D7666C9D982}" srcOrd="1" destOrd="0" parTransId="{E5BA17CC-802F-428B-9C42-69F1F46A85D5}" sibTransId="{A3965A27-D1EA-4644-A336-E166CAAC8A0A}"/>
    <dgm:cxn modelId="{474FBDFF-5D3E-4D88-976E-8C33131674CD}" type="presOf" srcId="{AA286C0A-C654-417C-8EBA-8D7666C9D982}" destId="{C26B0515-22C1-4628-A0A6-92A0946DDDFB}" srcOrd="0" destOrd="0" presId="urn:microsoft.com/office/officeart/2005/8/layout/hierarchy5"/>
    <dgm:cxn modelId="{FAE59E51-E8D9-4A12-B2D6-D22CA0FEEDA2}" type="presOf" srcId="{92879AF1-42A5-4A36-9DF7-47A9DF3B45DD}" destId="{0E1FEBA7-E028-445F-8DB0-FEE47B1BE2C3}" srcOrd="0" destOrd="0" presId="urn:microsoft.com/office/officeart/2005/8/layout/hierarchy5"/>
    <dgm:cxn modelId="{46535DEC-2FC9-4CEA-B317-A46F37312429}" srcId="{7E400A43-AC53-4330-A364-59CE834E95D9}" destId="{60A7A64B-5836-4AE8-B7FC-53909513D85D}" srcOrd="0" destOrd="0" parTransId="{8015F4F7-3A4F-4293-8A0E-D719BF41D056}" sibTransId="{B966E4EE-322B-4920-96F3-E055BD3BE140}"/>
    <dgm:cxn modelId="{8C054A6F-5DE0-42B4-93CD-A4A0B65CACC5}" srcId="{7CDD5192-D72A-4E8C-8D91-0A216C5F4676}" destId="{92879AF1-42A5-4A36-9DF7-47A9DF3B45DD}" srcOrd="0" destOrd="0" parTransId="{D20BC36E-81D1-4CFC-AC45-A47474A33DCB}" sibTransId="{349EFF60-E549-4DD8-B740-0B72AF853B66}"/>
    <dgm:cxn modelId="{3497796D-6BA5-421B-9970-5C8EFF26C3BB}" type="presOf" srcId="{7A3C79B6-0223-41A9-A102-5FA703CE625A}" destId="{4D8273C7-E8AF-48D3-A4DD-443953822FD2}" srcOrd="0" destOrd="0" presId="urn:microsoft.com/office/officeart/2005/8/layout/hierarchy5"/>
    <dgm:cxn modelId="{5018D0E1-1ACC-458F-B75E-8096EB2F8CC1}" srcId="{9A639FD9-A2C1-4586-8466-C80AC22CD906}" destId="{7CDD5192-D72A-4E8C-8D91-0A216C5F4676}" srcOrd="0" destOrd="0" parTransId="{3CA953B8-CD06-491E-AF25-988F6C03FD68}" sibTransId="{340CCC69-F936-431E-9B46-CAFBC4E6B7CB}"/>
    <dgm:cxn modelId="{DC6A0940-4F4D-44EA-97DA-C1009B7D4B0C}" type="presOf" srcId="{3CA953B8-CD06-491E-AF25-988F6C03FD68}" destId="{8B6FC1A2-38A0-47CF-BB39-2F5B5D85EFC5}" srcOrd="0" destOrd="0" presId="urn:microsoft.com/office/officeart/2005/8/layout/hierarchy5"/>
    <dgm:cxn modelId="{43B781EC-BF4A-46D4-BA41-1594AF91C1DC}" type="presOf" srcId="{0C2A9459-E256-43FF-9231-F200E53FCB75}" destId="{901F502D-FB52-4220-BF86-0814AD554178}" srcOrd="0" destOrd="0" presId="urn:microsoft.com/office/officeart/2005/8/layout/hierarchy5"/>
    <dgm:cxn modelId="{FA5B9E45-D543-426A-9C1F-B52F3E676378}" type="presOf" srcId="{9A639FD9-A2C1-4586-8466-C80AC22CD906}" destId="{3AD43710-43C9-4AF5-8804-9D8396B44AD8}" srcOrd="0" destOrd="0" presId="urn:microsoft.com/office/officeart/2005/8/layout/hierarchy5"/>
    <dgm:cxn modelId="{B443F077-3DF2-45AB-B578-769B399EFFFA}" type="presOf" srcId="{E5BA17CC-802F-428B-9C42-69F1F46A85D5}" destId="{AA049BF1-A577-4E01-B3BE-C30F3D89B087}" srcOrd="0" destOrd="0" presId="urn:microsoft.com/office/officeart/2005/8/layout/hierarchy5"/>
    <dgm:cxn modelId="{6F8EFFE9-84D9-4942-9081-3DEF0B49A55D}" type="presOf" srcId="{0C2A9459-E256-43FF-9231-F200E53FCB75}" destId="{67847992-0A35-4669-A3B7-C0EB572BBBEC}" srcOrd="1" destOrd="0" presId="urn:microsoft.com/office/officeart/2005/8/layout/hierarchy5"/>
    <dgm:cxn modelId="{07B07A0E-3497-4761-B1B8-4DD0A975EB2A}" srcId="{9A639FD9-A2C1-4586-8466-C80AC22CD906}" destId="{7E400A43-AC53-4330-A364-59CE834E95D9}" srcOrd="1" destOrd="0" parTransId="{0C2A9459-E256-43FF-9231-F200E53FCB75}" sibTransId="{379D3B47-2AEB-443F-AB06-0B738EB096AD}"/>
    <dgm:cxn modelId="{3D6FA4D4-7E72-4E95-84A3-FF85282C5D17}" type="presOf" srcId="{D20BC36E-81D1-4CFC-AC45-A47474A33DCB}" destId="{433F835C-7565-4B8E-A6F1-AE9BF28BBA4E}" srcOrd="0" destOrd="0" presId="urn:microsoft.com/office/officeart/2005/8/layout/hierarchy5"/>
    <dgm:cxn modelId="{8F887028-0EF1-4811-AD0D-27412B35558E}" type="presOf" srcId="{8015F4F7-3A4F-4293-8A0E-D719BF41D056}" destId="{C4CCBED4-6E12-4225-8EEC-887FA554F637}" srcOrd="1" destOrd="0" presId="urn:microsoft.com/office/officeart/2005/8/layout/hierarchy5"/>
    <dgm:cxn modelId="{AB23FDFC-C3B6-42BE-BBEB-98537861944A}" type="presOf" srcId="{8015F4F7-3A4F-4293-8A0E-D719BF41D056}" destId="{9B3553F7-8609-4D95-83F9-D5C2AFBD446F}" srcOrd="0" destOrd="0" presId="urn:microsoft.com/office/officeart/2005/8/layout/hierarchy5"/>
    <dgm:cxn modelId="{56BB93F1-2804-4A3B-A43C-A87EA18AE471}" type="presOf" srcId="{D20BC36E-81D1-4CFC-AC45-A47474A33DCB}" destId="{1CDAD2FD-FDDB-4C7D-9B71-660FD8011AD9}" srcOrd="1" destOrd="0" presId="urn:microsoft.com/office/officeart/2005/8/layout/hierarchy5"/>
    <dgm:cxn modelId="{8395A6F7-54AF-465E-BC0D-A62555D4B80E}" srcId="{7A3C79B6-0223-41A9-A102-5FA703CE625A}" destId="{9A639FD9-A2C1-4586-8466-C80AC22CD906}" srcOrd="0" destOrd="0" parTransId="{E6309990-8AC4-4C98-AACA-3FBD967987E1}" sibTransId="{D50D5EB4-1923-414D-8F86-FDD8702D88CE}"/>
    <dgm:cxn modelId="{A1AFB154-D38A-458D-9A92-76A1B7EB4588}" type="presOf" srcId="{7CDD5192-D72A-4E8C-8D91-0A216C5F4676}" destId="{69289EE0-71D0-4311-8811-3359A559A005}" srcOrd="0" destOrd="0" presId="urn:microsoft.com/office/officeart/2005/8/layout/hierarchy5"/>
    <dgm:cxn modelId="{21B59BB2-FBB5-400A-A9A5-D47C0DC741E6}" type="presOf" srcId="{60A7A64B-5836-4AE8-B7FC-53909513D85D}" destId="{B6063E51-7185-49FA-9910-DFFD64D873F8}" srcOrd="0" destOrd="0" presId="urn:microsoft.com/office/officeart/2005/8/layout/hierarchy5"/>
    <dgm:cxn modelId="{2FB91D0D-B79C-42E7-8893-BC8AA48A8FFD}" type="presParOf" srcId="{4D8273C7-E8AF-48D3-A4DD-443953822FD2}" destId="{1CD44382-4B41-4C27-9CFD-AE686D6BA26D}" srcOrd="0" destOrd="0" presId="urn:microsoft.com/office/officeart/2005/8/layout/hierarchy5"/>
    <dgm:cxn modelId="{66E65380-1F5A-4A8F-8285-743E987190CD}" type="presParOf" srcId="{1CD44382-4B41-4C27-9CFD-AE686D6BA26D}" destId="{39F701C6-3EE3-4A07-B02E-D3ED1DE97B9C}" srcOrd="0" destOrd="0" presId="urn:microsoft.com/office/officeart/2005/8/layout/hierarchy5"/>
    <dgm:cxn modelId="{31784AED-D046-4B02-B0E8-A16D41473B5C}" type="presParOf" srcId="{39F701C6-3EE3-4A07-B02E-D3ED1DE97B9C}" destId="{6E4AD19D-2E16-4098-BE8F-CC9861624BB5}" srcOrd="0" destOrd="0" presId="urn:microsoft.com/office/officeart/2005/8/layout/hierarchy5"/>
    <dgm:cxn modelId="{226CED17-F81B-450F-8918-F7980035D5D6}" type="presParOf" srcId="{6E4AD19D-2E16-4098-BE8F-CC9861624BB5}" destId="{3AD43710-43C9-4AF5-8804-9D8396B44AD8}" srcOrd="0" destOrd="0" presId="urn:microsoft.com/office/officeart/2005/8/layout/hierarchy5"/>
    <dgm:cxn modelId="{E9844AD8-6A9F-4CA5-9876-100F0B7A35F3}" type="presParOf" srcId="{6E4AD19D-2E16-4098-BE8F-CC9861624BB5}" destId="{09B8A0C2-7A7E-4F4C-8A15-CFF33723641D}" srcOrd="1" destOrd="0" presId="urn:microsoft.com/office/officeart/2005/8/layout/hierarchy5"/>
    <dgm:cxn modelId="{0047A92B-B8EB-4CA4-B630-7FE7B83240D4}" type="presParOf" srcId="{09B8A0C2-7A7E-4F4C-8A15-CFF33723641D}" destId="{8B6FC1A2-38A0-47CF-BB39-2F5B5D85EFC5}" srcOrd="0" destOrd="0" presId="urn:microsoft.com/office/officeart/2005/8/layout/hierarchy5"/>
    <dgm:cxn modelId="{ACD4A0EE-F222-477D-BE63-05CCB56F8C6F}" type="presParOf" srcId="{8B6FC1A2-38A0-47CF-BB39-2F5B5D85EFC5}" destId="{E371400E-083B-4645-80FB-0792DC7DBF95}" srcOrd="0" destOrd="0" presId="urn:microsoft.com/office/officeart/2005/8/layout/hierarchy5"/>
    <dgm:cxn modelId="{BA7AD3B2-5FFD-445C-9989-1447BFF859F9}" type="presParOf" srcId="{09B8A0C2-7A7E-4F4C-8A15-CFF33723641D}" destId="{FFF11264-9D2B-4D94-A60D-A2675C5792B4}" srcOrd="1" destOrd="0" presId="urn:microsoft.com/office/officeart/2005/8/layout/hierarchy5"/>
    <dgm:cxn modelId="{13A57D47-8959-45F3-B3D9-4DB4A4FDC639}" type="presParOf" srcId="{FFF11264-9D2B-4D94-A60D-A2675C5792B4}" destId="{69289EE0-71D0-4311-8811-3359A559A005}" srcOrd="0" destOrd="0" presId="urn:microsoft.com/office/officeart/2005/8/layout/hierarchy5"/>
    <dgm:cxn modelId="{FF76CA1B-8A03-4D08-88B8-805517F239AE}" type="presParOf" srcId="{FFF11264-9D2B-4D94-A60D-A2675C5792B4}" destId="{97D3B2E8-B438-4F10-AEFD-88A0BF4AC935}" srcOrd="1" destOrd="0" presId="urn:microsoft.com/office/officeart/2005/8/layout/hierarchy5"/>
    <dgm:cxn modelId="{8AE771D8-1CAF-4372-AB4F-73B565285380}" type="presParOf" srcId="{97D3B2E8-B438-4F10-AEFD-88A0BF4AC935}" destId="{433F835C-7565-4B8E-A6F1-AE9BF28BBA4E}" srcOrd="0" destOrd="0" presId="urn:microsoft.com/office/officeart/2005/8/layout/hierarchy5"/>
    <dgm:cxn modelId="{2C5B64CE-F5C5-4428-A5D6-1F8E9496FE44}" type="presParOf" srcId="{433F835C-7565-4B8E-A6F1-AE9BF28BBA4E}" destId="{1CDAD2FD-FDDB-4C7D-9B71-660FD8011AD9}" srcOrd="0" destOrd="0" presId="urn:microsoft.com/office/officeart/2005/8/layout/hierarchy5"/>
    <dgm:cxn modelId="{046D1764-1521-47A7-9109-6D8D518BF4D9}" type="presParOf" srcId="{97D3B2E8-B438-4F10-AEFD-88A0BF4AC935}" destId="{B6C00BF3-0DA9-4DAD-8487-04F09266B36B}" srcOrd="1" destOrd="0" presId="urn:microsoft.com/office/officeart/2005/8/layout/hierarchy5"/>
    <dgm:cxn modelId="{D0FD244D-A625-49ED-A603-392B4DF5964B}" type="presParOf" srcId="{B6C00BF3-0DA9-4DAD-8487-04F09266B36B}" destId="{0E1FEBA7-E028-445F-8DB0-FEE47B1BE2C3}" srcOrd="0" destOrd="0" presId="urn:microsoft.com/office/officeart/2005/8/layout/hierarchy5"/>
    <dgm:cxn modelId="{7BF4D5C9-3A27-4C47-95E6-971C97852626}" type="presParOf" srcId="{B6C00BF3-0DA9-4DAD-8487-04F09266B36B}" destId="{E9C2D384-FE70-4C67-BBE3-B46AE708CE63}" srcOrd="1" destOrd="0" presId="urn:microsoft.com/office/officeart/2005/8/layout/hierarchy5"/>
    <dgm:cxn modelId="{50329FA7-A950-4109-893A-F2AA80A9D80B}" type="presParOf" srcId="{97D3B2E8-B438-4F10-AEFD-88A0BF4AC935}" destId="{AA049BF1-A577-4E01-B3BE-C30F3D89B087}" srcOrd="2" destOrd="0" presId="urn:microsoft.com/office/officeart/2005/8/layout/hierarchy5"/>
    <dgm:cxn modelId="{C36FDE6D-3F2B-4770-BE74-E2F6DDA34496}" type="presParOf" srcId="{AA049BF1-A577-4E01-B3BE-C30F3D89B087}" destId="{360A3D9A-036E-4A1B-8845-5A341746651F}" srcOrd="0" destOrd="0" presId="urn:microsoft.com/office/officeart/2005/8/layout/hierarchy5"/>
    <dgm:cxn modelId="{9FB67418-649D-4189-923E-CECDDAA30A0F}" type="presParOf" srcId="{97D3B2E8-B438-4F10-AEFD-88A0BF4AC935}" destId="{0592AB2E-C248-4C23-8ED7-70C795D7726E}" srcOrd="3" destOrd="0" presId="urn:microsoft.com/office/officeart/2005/8/layout/hierarchy5"/>
    <dgm:cxn modelId="{31725D77-51EA-45AC-AB16-D8D2517EB0BE}" type="presParOf" srcId="{0592AB2E-C248-4C23-8ED7-70C795D7726E}" destId="{C26B0515-22C1-4628-A0A6-92A0946DDDFB}" srcOrd="0" destOrd="0" presId="urn:microsoft.com/office/officeart/2005/8/layout/hierarchy5"/>
    <dgm:cxn modelId="{9B732D8F-3565-4DD3-A545-B67F0B3ECD29}" type="presParOf" srcId="{0592AB2E-C248-4C23-8ED7-70C795D7726E}" destId="{2BB1F144-1434-4C8D-9CCE-669741B8364C}" srcOrd="1" destOrd="0" presId="urn:microsoft.com/office/officeart/2005/8/layout/hierarchy5"/>
    <dgm:cxn modelId="{9BD04E95-2163-44E4-8983-98DEAB6F0474}" type="presParOf" srcId="{09B8A0C2-7A7E-4F4C-8A15-CFF33723641D}" destId="{901F502D-FB52-4220-BF86-0814AD554178}" srcOrd="2" destOrd="0" presId="urn:microsoft.com/office/officeart/2005/8/layout/hierarchy5"/>
    <dgm:cxn modelId="{35E2B42F-4938-481B-BD07-E6027D62A7EA}" type="presParOf" srcId="{901F502D-FB52-4220-BF86-0814AD554178}" destId="{67847992-0A35-4669-A3B7-C0EB572BBBEC}" srcOrd="0" destOrd="0" presId="urn:microsoft.com/office/officeart/2005/8/layout/hierarchy5"/>
    <dgm:cxn modelId="{7FE73FD0-8BA4-404E-B07A-2C0BCEEAF092}" type="presParOf" srcId="{09B8A0C2-7A7E-4F4C-8A15-CFF33723641D}" destId="{2A3A5676-0E0F-4C6D-8B98-B0917A2D8BAB}" srcOrd="3" destOrd="0" presId="urn:microsoft.com/office/officeart/2005/8/layout/hierarchy5"/>
    <dgm:cxn modelId="{7975424F-95EF-443A-9AE2-C210A63A12B1}" type="presParOf" srcId="{2A3A5676-0E0F-4C6D-8B98-B0917A2D8BAB}" destId="{93CDC2A1-8115-451E-B616-86787AAF7582}" srcOrd="0" destOrd="0" presId="urn:microsoft.com/office/officeart/2005/8/layout/hierarchy5"/>
    <dgm:cxn modelId="{45588A5D-37B3-4D31-A50D-17C0BE4315E4}" type="presParOf" srcId="{2A3A5676-0E0F-4C6D-8B98-B0917A2D8BAB}" destId="{30D2B05C-4C48-46BB-BE1D-D44EDB8FA905}" srcOrd="1" destOrd="0" presId="urn:microsoft.com/office/officeart/2005/8/layout/hierarchy5"/>
    <dgm:cxn modelId="{3630317B-64D9-448C-83A6-084B49D50EF2}" type="presParOf" srcId="{30D2B05C-4C48-46BB-BE1D-D44EDB8FA905}" destId="{9B3553F7-8609-4D95-83F9-D5C2AFBD446F}" srcOrd="0" destOrd="0" presId="urn:microsoft.com/office/officeart/2005/8/layout/hierarchy5"/>
    <dgm:cxn modelId="{6E155BD1-F49C-41D4-BFC8-A734F59EDAC1}" type="presParOf" srcId="{9B3553F7-8609-4D95-83F9-D5C2AFBD446F}" destId="{C4CCBED4-6E12-4225-8EEC-887FA554F637}" srcOrd="0" destOrd="0" presId="urn:microsoft.com/office/officeart/2005/8/layout/hierarchy5"/>
    <dgm:cxn modelId="{AD38F1B4-1515-4AEB-A40B-5FD34B8BE86F}" type="presParOf" srcId="{30D2B05C-4C48-46BB-BE1D-D44EDB8FA905}" destId="{170E711D-A457-448F-92A1-2671D74E746E}" srcOrd="1" destOrd="0" presId="urn:microsoft.com/office/officeart/2005/8/layout/hierarchy5"/>
    <dgm:cxn modelId="{4F83FDF1-B461-411D-81EC-D026E19D032D}" type="presParOf" srcId="{170E711D-A457-448F-92A1-2671D74E746E}" destId="{B6063E51-7185-49FA-9910-DFFD64D873F8}" srcOrd="0" destOrd="0" presId="urn:microsoft.com/office/officeart/2005/8/layout/hierarchy5"/>
    <dgm:cxn modelId="{37D4D57F-DFAF-44B0-827F-3711B35C97AE}" type="presParOf" srcId="{170E711D-A457-448F-92A1-2671D74E746E}" destId="{C751CFF7-9406-4CFA-BE47-D18C3A0898F6}" srcOrd="1" destOrd="0" presId="urn:microsoft.com/office/officeart/2005/8/layout/hierarchy5"/>
    <dgm:cxn modelId="{F9310B66-107F-4C7B-8AEB-9981A305F8C1}" type="presParOf" srcId="{4D8273C7-E8AF-48D3-A4DD-443953822FD2}" destId="{3269714A-6AF4-4111-A47C-F8B1CAF60DD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9673B-7FDB-4C38-B873-899C52194A3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FFFD4C8-CA72-4566-9DD6-36D65AF1D2DA}">
      <dgm:prSet phldrT="[Tekst]" custT="1"/>
      <dgm:spPr/>
      <dgm:t>
        <a:bodyPr/>
        <a:lstStyle/>
        <a:p>
          <a:r>
            <a:rPr lang="sk-SK" sz="2700" baseline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grupa</a:t>
          </a:r>
        </a:p>
      </dgm:t>
    </dgm:pt>
    <dgm:pt modelId="{51C2CBF9-66DC-4D48-9C98-6617AA708B70}" type="parTrans" cxnId="{982D5964-ADBB-41E5-9E8D-761C8B0FB6B0}">
      <dgm:prSet/>
      <dgm:spPr/>
      <dgm:t>
        <a:bodyPr/>
        <a:lstStyle/>
        <a:p>
          <a:endParaRPr lang="pl-PL"/>
        </a:p>
      </dgm:t>
    </dgm:pt>
    <dgm:pt modelId="{59BF50BB-6DEC-4C06-B8E1-361BD86F4EF2}" type="sibTrans" cxnId="{982D5964-ADBB-41E5-9E8D-761C8B0FB6B0}">
      <dgm:prSet custT="1"/>
      <dgm:spPr/>
      <dgm:t>
        <a:bodyPr/>
        <a:lstStyle/>
        <a:p>
          <a:r>
            <a:rPr lang="sk-SK" sz="2800" baseline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grupa</a:t>
          </a:r>
        </a:p>
      </dgm:t>
    </dgm:pt>
    <dgm:pt modelId="{D9FAC44F-C7EA-4F1B-ABF1-CD377946A035}">
      <dgm:prSet phldrT="[Tekst]"/>
      <dgm:spPr/>
      <dgm:t>
        <a:bodyPr/>
        <a:lstStyle/>
        <a:p>
          <a:endParaRPr lang="pl-PL" dirty="0"/>
        </a:p>
        <a:p>
          <a:endParaRPr lang="pl-PL" dirty="0"/>
        </a:p>
        <a:p>
          <a:endParaRPr lang="pl-PL" dirty="0"/>
        </a:p>
        <a:p>
          <a:endParaRPr lang="pl-PL" dirty="0"/>
        </a:p>
      </dgm:t>
    </dgm:pt>
    <dgm:pt modelId="{8AF55F46-91F5-4EEF-8F06-6295CE951444}" type="parTrans" cxnId="{0D01F7DC-55FF-4B79-BD31-BCD19461D354}">
      <dgm:prSet/>
      <dgm:spPr/>
      <dgm:t>
        <a:bodyPr/>
        <a:lstStyle/>
        <a:p>
          <a:endParaRPr lang="pl-PL"/>
        </a:p>
      </dgm:t>
    </dgm:pt>
    <dgm:pt modelId="{51137175-3EBB-4411-92A5-68CD3ED78B0A}" type="sibTrans" cxnId="{0D01F7DC-55FF-4B79-BD31-BCD19461D354}">
      <dgm:prSet/>
      <dgm:spPr/>
      <dgm:t>
        <a:bodyPr/>
        <a:lstStyle/>
        <a:p>
          <a:endParaRPr lang="pl-PL"/>
        </a:p>
      </dgm:t>
    </dgm:pt>
    <dgm:pt modelId="{76489CF8-AA9E-4E36-BA72-80732C6C9E7E}" type="pres">
      <dgm:prSet presAssocID="{17C9673B-7FDB-4C38-B873-899C52194A3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6F583CD1-BC84-4543-8A13-3DC57DFDF503}" type="pres">
      <dgm:prSet presAssocID="{1FFFD4C8-CA72-4566-9DD6-36D65AF1D2DA}" presName="composite" presStyleCnt="0"/>
      <dgm:spPr/>
    </dgm:pt>
    <dgm:pt modelId="{82C0E4CA-0A8F-434C-8DFA-88FBAE4D12C3}" type="pres">
      <dgm:prSet presAssocID="{1FFFD4C8-CA72-4566-9DD6-36D65AF1D2DA}" presName="Parent1" presStyleLbl="node1" presStyleIdx="0" presStyleCnt="2" custAng="0" custScaleX="190244" custScaleY="104317" custLinFactNeighborX="-1653" custLinFactNeighborY="-455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3BF759-77F8-4665-8219-6C7BA6A2E70C}" type="pres">
      <dgm:prSet presAssocID="{1FFFD4C8-CA72-4566-9DD6-36D65AF1D2DA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987A46-09BC-4D1D-B717-C17EB3E9F26F}" type="pres">
      <dgm:prSet presAssocID="{1FFFD4C8-CA72-4566-9DD6-36D65AF1D2DA}" presName="BalanceSpacing" presStyleCnt="0"/>
      <dgm:spPr/>
    </dgm:pt>
    <dgm:pt modelId="{6626494F-D00B-4B6F-A886-B22D99B99A31}" type="pres">
      <dgm:prSet presAssocID="{1FFFD4C8-CA72-4566-9DD6-36D65AF1D2DA}" presName="BalanceSpacing1" presStyleCnt="0"/>
      <dgm:spPr/>
    </dgm:pt>
    <dgm:pt modelId="{F8213893-F56D-463C-840A-52087ED3570E}" type="pres">
      <dgm:prSet presAssocID="{59BF50BB-6DEC-4C06-B8E1-361BD86F4EF2}" presName="Accent1Text" presStyleLbl="node1" presStyleIdx="1" presStyleCnt="2" custScaleX="151517" custScaleY="117320" custLinFactNeighborX="-44641" custLinFactNeighborY="55105"/>
      <dgm:spPr/>
      <dgm:t>
        <a:bodyPr/>
        <a:lstStyle/>
        <a:p>
          <a:endParaRPr lang="pl-PL"/>
        </a:p>
      </dgm:t>
    </dgm:pt>
  </dgm:ptLst>
  <dgm:cxnLst>
    <dgm:cxn modelId="{B6334A0E-DDFD-4AC8-AF18-0637B1478B4E}" type="presOf" srcId="{17C9673B-7FDB-4C38-B873-899C52194A38}" destId="{76489CF8-AA9E-4E36-BA72-80732C6C9E7E}" srcOrd="0" destOrd="0" presId="urn:microsoft.com/office/officeart/2008/layout/AlternatingHexagons"/>
    <dgm:cxn modelId="{FC2BEFA6-5C35-4734-BD27-A3C8A6014BBD}" type="presOf" srcId="{D9FAC44F-C7EA-4F1B-ABF1-CD377946A035}" destId="{3D3BF759-77F8-4665-8219-6C7BA6A2E70C}" srcOrd="0" destOrd="0" presId="urn:microsoft.com/office/officeart/2008/layout/AlternatingHexagons"/>
    <dgm:cxn modelId="{FDA18CD2-57C4-4390-997E-C7C3BEF9E951}" type="presOf" srcId="{59BF50BB-6DEC-4C06-B8E1-361BD86F4EF2}" destId="{F8213893-F56D-463C-840A-52087ED3570E}" srcOrd="0" destOrd="0" presId="urn:microsoft.com/office/officeart/2008/layout/AlternatingHexagons"/>
    <dgm:cxn modelId="{982D5964-ADBB-41E5-9E8D-761C8B0FB6B0}" srcId="{17C9673B-7FDB-4C38-B873-899C52194A38}" destId="{1FFFD4C8-CA72-4566-9DD6-36D65AF1D2DA}" srcOrd="0" destOrd="0" parTransId="{51C2CBF9-66DC-4D48-9C98-6617AA708B70}" sibTransId="{59BF50BB-6DEC-4C06-B8E1-361BD86F4EF2}"/>
    <dgm:cxn modelId="{1CBDE761-A709-4466-B78D-14F7454FCF1A}" type="presOf" srcId="{1FFFD4C8-CA72-4566-9DD6-36D65AF1D2DA}" destId="{82C0E4CA-0A8F-434C-8DFA-88FBAE4D12C3}" srcOrd="0" destOrd="0" presId="urn:microsoft.com/office/officeart/2008/layout/AlternatingHexagons"/>
    <dgm:cxn modelId="{0D01F7DC-55FF-4B79-BD31-BCD19461D354}" srcId="{1FFFD4C8-CA72-4566-9DD6-36D65AF1D2DA}" destId="{D9FAC44F-C7EA-4F1B-ABF1-CD377946A035}" srcOrd="0" destOrd="0" parTransId="{8AF55F46-91F5-4EEF-8F06-6295CE951444}" sibTransId="{51137175-3EBB-4411-92A5-68CD3ED78B0A}"/>
    <dgm:cxn modelId="{F699A75C-AC5A-47EB-9987-35932AD7B259}" type="presParOf" srcId="{76489CF8-AA9E-4E36-BA72-80732C6C9E7E}" destId="{6F583CD1-BC84-4543-8A13-3DC57DFDF503}" srcOrd="0" destOrd="0" presId="urn:microsoft.com/office/officeart/2008/layout/AlternatingHexagons"/>
    <dgm:cxn modelId="{547E9D60-4518-4898-96BD-EAB1C93021D1}" type="presParOf" srcId="{6F583CD1-BC84-4543-8A13-3DC57DFDF503}" destId="{82C0E4CA-0A8F-434C-8DFA-88FBAE4D12C3}" srcOrd="0" destOrd="0" presId="urn:microsoft.com/office/officeart/2008/layout/AlternatingHexagons"/>
    <dgm:cxn modelId="{26329DCF-2617-4DEE-B205-51F142CE581B}" type="presParOf" srcId="{6F583CD1-BC84-4543-8A13-3DC57DFDF503}" destId="{3D3BF759-77F8-4665-8219-6C7BA6A2E70C}" srcOrd="1" destOrd="0" presId="urn:microsoft.com/office/officeart/2008/layout/AlternatingHexagons"/>
    <dgm:cxn modelId="{BF2E1671-E439-4D7A-8D3A-F10837516B09}" type="presParOf" srcId="{6F583CD1-BC84-4543-8A13-3DC57DFDF503}" destId="{DE987A46-09BC-4D1D-B717-C17EB3E9F26F}" srcOrd="2" destOrd="0" presId="urn:microsoft.com/office/officeart/2008/layout/AlternatingHexagons"/>
    <dgm:cxn modelId="{61BB1785-E492-4AB6-A695-E26A446129DE}" type="presParOf" srcId="{6F583CD1-BC84-4543-8A13-3DC57DFDF503}" destId="{6626494F-D00B-4B6F-A886-B22D99B99A31}" srcOrd="3" destOrd="0" presId="urn:microsoft.com/office/officeart/2008/layout/AlternatingHexagons"/>
    <dgm:cxn modelId="{37C5132B-6663-4E1C-85BC-F197298D7A45}" type="presParOf" srcId="{6F583CD1-BC84-4543-8A13-3DC57DFDF503}" destId="{F8213893-F56D-463C-840A-52087ED3570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43710-43C9-4AF5-8804-9D8396B44AD8}">
      <dsp:nvSpPr>
        <dsp:cNvPr id="0" name=""/>
        <dsp:cNvSpPr/>
      </dsp:nvSpPr>
      <dsp:spPr>
        <a:xfrm>
          <a:off x="216019" y="2232252"/>
          <a:ext cx="2007082" cy="100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Wyszukanie informacji dotyczących tematu z:</a:t>
          </a:r>
        </a:p>
      </dsp:txBody>
      <dsp:txXfrm>
        <a:off x="245412" y="2261645"/>
        <a:ext cx="1948296" cy="944755"/>
      </dsp:txXfrm>
    </dsp:sp>
    <dsp:sp modelId="{8B6FC1A2-38A0-47CF-BB39-2F5B5D85EFC5}">
      <dsp:nvSpPr>
        <dsp:cNvPr id="0" name=""/>
        <dsp:cNvSpPr/>
      </dsp:nvSpPr>
      <dsp:spPr>
        <a:xfrm rot="17588064">
          <a:off x="1937862" y="2283253"/>
          <a:ext cx="939661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939661" y="18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384201" y="2278482"/>
        <a:ext cx="46983" cy="46983"/>
      </dsp:txXfrm>
    </dsp:sp>
    <dsp:sp modelId="{69289EE0-71D0-4311-8811-3359A559A005}">
      <dsp:nvSpPr>
        <dsp:cNvPr id="0" name=""/>
        <dsp:cNvSpPr/>
      </dsp:nvSpPr>
      <dsp:spPr>
        <a:xfrm>
          <a:off x="2592284" y="1368153"/>
          <a:ext cx="2007082" cy="10035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BIBLII</a:t>
          </a:r>
        </a:p>
      </dsp:txBody>
      <dsp:txXfrm>
        <a:off x="2621677" y="1397546"/>
        <a:ext cx="1948296" cy="944755"/>
      </dsp:txXfrm>
    </dsp:sp>
    <dsp:sp modelId="{433F835C-7565-4B8E-A6F1-AE9BF28BBA4E}">
      <dsp:nvSpPr>
        <dsp:cNvPr id="0" name=""/>
        <dsp:cNvSpPr/>
      </dsp:nvSpPr>
      <dsp:spPr>
        <a:xfrm rot="19747936">
          <a:off x="4514923" y="1545339"/>
          <a:ext cx="1192318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192318" y="18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081274" y="1534251"/>
        <a:ext cx="59615" cy="59615"/>
      </dsp:txXfrm>
    </dsp:sp>
    <dsp:sp modelId="{0E1FEBA7-E028-445F-8DB0-FEE47B1BE2C3}">
      <dsp:nvSpPr>
        <dsp:cNvPr id="0" name=""/>
        <dsp:cNvSpPr/>
      </dsp:nvSpPr>
      <dsp:spPr>
        <a:xfrm>
          <a:off x="5622798" y="756425"/>
          <a:ext cx="2007082" cy="100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Wyszukanie opowieści dotyczącej urodzenia Jezusa Chrystusa</a:t>
          </a:r>
        </a:p>
      </dsp:txBody>
      <dsp:txXfrm>
        <a:off x="5652191" y="785818"/>
        <a:ext cx="1948296" cy="944755"/>
      </dsp:txXfrm>
    </dsp:sp>
    <dsp:sp modelId="{AA049BF1-A577-4E01-B3BE-C30F3D89B087}">
      <dsp:nvSpPr>
        <dsp:cNvPr id="0" name=""/>
        <dsp:cNvSpPr/>
      </dsp:nvSpPr>
      <dsp:spPr>
        <a:xfrm rot="1684129">
          <a:off x="4536367" y="2103232"/>
          <a:ext cx="1071253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071253" y="18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045213" y="2095172"/>
        <a:ext cx="53562" cy="53562"/>
      </dsp:txXfrm>
    </dsp:sp>
    <dsp:sp modelId="{C26B0515-22C1-4628-A0A6-92A0946DDDFB}">
      <dsp:nvSpPr>
        <dsp:cNvPr id="0" name=""/>
        <dsp:cNvSpPr/>
      </dsp:nvSpPr>
      <dsp:spPr>
        <a:xfrm>
          <a:off x="5544622" y="1872212"/>
          <a:ext cx="2007082" cy="100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Przygotowanie przedstawienia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Dokumentacji fotograficznej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Prezentacji w formacie Power point</a:t>
          </a:r>
        </a:p>
      </dsp:txBody>
      <dsp:txXfrm>
        <a:off x="5574015" y="1901605"/>
        <a:ext cx="1948296" cy="944755"/>
      </dsp:txXfrm>
    </dsp:sp>
    <dsp:sp modelId="{901F502D-FB52-4220-BF86-0814AD554178}">
      <dsp:nvSpPr>
        <dsp:cNvPr id="0" name=""/>
        <dsp:cNvSpPr/>
      </dsp:nvSpPr>
      <dsp:spPr>
        <a:xfrm rot="3280713">
          <a:off x="2007944" y="3131461"/>
          <a:ext cx="1020094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1020094" y="18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2492489" y="3124679"/>
        <a:ext cx="51004" cy="51004"/>
      </dsp:txXfrm>
    </dsp:sp>
    <dsp:sp modelId="{93CDC2A1-8115-451E-B616-86787AAF7582}">
      <dsp:nvSpPr>
        <dsp:cNvPr id="0" name=""/>
        <dsp:cNvSpPr/>
      </dsp:nvSpPr>
      <dsp:spPr>
        <a:xfrm>
          <a:off x="2812882" y="3064569"/>
          <a:ext cx="2007082" cy="10035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kern="1200" noProof="0" dirty="0"/>
            <a:t>INTERNETU</a:t>
          </a:r>
        </a:p>
      </dsp:txBody>
      <dsp:txXfrm>
        <a:off x="2842275" y="3093962"/>
        <a:ext cx="1948296" cy="944755"/>
      </dsp:txXfrm>
    </dsp:sp>
    <dsp:sp modelId="{9B3553F7-8609-4D95-83F9-D5C2AFBD446F}">
      <dsp:nvSpPr>
        <dsp:cNvPr id="0" name=""/>
        <dsp:cNvSpPr/>
      </dsp:nvSpPr>
      <dsp:spPr>
        <a:xfrm>
          <a:off x="4819965" y="3547619"/>
          <a:ext cx="802832" cy="37441"/>
        </a:xfrm>
        <a:custGeom>
          <a:avLst/>
          <a:gdLst/>
          <a:ahLst/>
          <a:cxnLst/>
          <a:rect l="0" t="0" r="0" b="0"/>
          <a:pathLst>
            <a:path>
              <a:moveTo>
                <a:pt x="0" y="18720"/>
              </a:moveTo>
              <a:lnTo>
                <a:pt x="802832" y="18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>
        <a:off x="5201310" y="3546269"/>
        <a:ext cx="40141" cy="40141"/>
      </dsp:txXfrm>
    </dsp:sp>
    <dsp:sp modelId="{B6063E51-7185-49FA-9910-DFFD64D873F8}">
      <dsp:nvSpPr>
        <dsp:cNvPr id="0" name=""/>
        <dsp:cNvSpPr/>
      </dsp:nvSpPr>
      <dsp:spPr>
        <a:xfrm>
          <a:off x="5622798" y="3064569"/>
          <a:ext cx="2007082" cy="1003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Wyszukanie jak najwięcej informacji dotyczących urodzin Jezusa Chrystusa</a:t>
          </a:r>
        </a:p>
      </dsp:txBody>
      <dsp:txXfrm>
        <a:off x="5652191" y="3093962"/>
        <a:ext cx="1948296" cy="9447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0E4CA-0A8F-434C-8DFA-88FBAE4D12C3}">
      <dsp:nvSpPr>
        <dsp:cNvPr id="0" name=""/>
        <dsp:cNvSpPr/>
      </dsp:nvSpPr>
      <dsp:spPr>
        <a:xfrm rot="5400000">
          <a:off x="2874198" y="-591562"/>
          <a:ext cx="2016823" cy="319994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baseline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grupa</a:t>
          </a:r>
        </a:p>
      </dsp:txBody>
      <dsp:txXfrm rot="-5400000">
        <a:off x="2815961" y="336137"/>
        <a:ext cx="2133298" cy="1344549"/>
      </dsp:txXfrm>
    </dsp:sp>
    <dsp:sp modelId="{3D3BF759-77F8-4665-8219-6C7BA6A2E70C}">
      <dsp:nvSpPr>
        <dsp:cNvPr id="0" name=""/>
        <dsp:cNvSpPr/>
      </dsp:nvSpPr>
      <dsp:spPr>
        <a:xfrm>
          <a:off x="4802466" y="1235968"/>
          <a:ext cx="2157629" cy="116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</dsp:txBody>
      <dsp:txXfrm>
        <a:off x="4802466" y="1235968"/>
        <a:ext cx="2157629" cy="1160016"/>
      </dsp:txXfrm>
    </dsp:sp>
    <dsp:sp modelId="{F8213893-F56D-463C-840A-52087ED3570E}">
      <dsp:nvSpPr>
        <dsp:cNvPr id="0" name=""/>
        <dsp:cNvSpPr/>
      </dsp:nvSpPr>
      <dsp:spPr>
        <a:xfrm rot="5400000">
          <a:off x="208847" y="1223567"/>
          <a:ext cx="2268217" cy="254855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800" kern="1200" baseline="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grupa</a:t>
          </a:r>
        </a:p>
      </dsp:txBody>
      <dsp:txXfrm rot="-5400000">
        <a:off x="493439" y="1741770"/>
        <a:ext cx="1699034" cy="1512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050D3-F61D-4737-98B7-6796BAFAB1BB}" type="datetimeFigureOut">
              <a:rPr lang="sk-SK" smtClean="0"/>
              <a:t>21. 1. 2020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D513B-9624-4D87-9B4C-F22130A06F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053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C962C-50B9-47BC-81DA-53F37E54C34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4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58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271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880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674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66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40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5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1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27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87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441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21.01.2020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28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Biblia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biblia.deon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aga.pl/tekst/41707-42-wszystko_o_biblii_jezyki_gatunki_podzial_budowa_i_ogolne_informacje" TargetMode="External"/><Relationship Id="rId5" Type="http://schemas.openxmlformats.org/officeDocument/2006/relationships/hyperlink" Target="https://biblia.wiara.pl/" TargetMode="External"/><Relationship Id="rId4" Type="http://schemas.openxmlformats.org/officeDocument/2006/relationships/hyperlink" Target="https://www.kazdystudent.pl/a/bibli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Jezus_Chrystus" TargetMode="External"/><Relationship Id="rId2" Type="http://schemas.openxmlformats.org/officeDocument/2006/relationships/hyperlink" Target="http://sredniowieczny.pl/biblia-fakty-ciekawost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agrofakt.pl/narodziny-jezusa/" TargetMode="External"/><Relationship Id="rId4" Type="http://schemas.openxmlformats.org/officeDocument/2006/relationships/hyperlink" Target="https://www.biblegateway.com/passage/?search=Ewangelia+wed%C5%82ug+%C5%9Bw.+%C5%81ukasza+2&amp;version=SZ-P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8642" y="2204864"/>
            <a:ext cx="7772400" cy="936104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 czytania Biblii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87225" y="3789040"/>
            <a:ext cx="4248472" cy="295232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l-PL" sz="36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/>
            </a:r>
            <a:br>
              <a:rPr lang="pl-PL" sz="3600" b="1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</a:br>
            <a:r>
              <a:rPr lang="pl-PL" sz="1800" b="1" dirty="0">
                <a:solidFill>
                  <a:srgbClr val="000000"/>
                </a:solidFill>
              </a:rPr>
              <a:t/>
            </a:r>
            <a:br>
              <a:rPr lang="pl-PL" sz="1800" b="1" dirty="0">
                <a:solidFill>
                  <a:srgbClr val="000000"/>
                </a:solidFill>
              </a:rPr>
            </a:br>
            <a:endParaRPr lang="pl-PL" sz="1800" b="1" dirty="0">
              <a:solidFill>
                <a:srgbClr val="000000"/>
              </a:solidFill>
            </a:endParaRPr>
          </a:p>
          <a:p>
            <a:pPr algn="ctr"/>
            <a:endParaRPr lang="pl-PL" sz="1800" b="1" dirty="0">
              <a:solidFill>
                <a:srgbClr val="000000"/>
              </a:solidFill>
            </a:endParaRPr>
          </a:p>
          <a:p>
            <a:pPr algn="ctr">
              <a:lnSpc>
                <a:spcPct val="170000"/>
              </a:lnSpc>
            </a:pPr>
            <a:r>
              <a:rPr lang="pl-PL" sz="2000" b="1" dirty="0">
                <a:solidFill>
                  <a:srgbClr val="000000"/>
                </a:solidFill>
              </a:rPr>
              <a:t/>
            </a:r>
            <a:br>
              <a:rPr lang="pl-PL" sz="2000" b="1" dirty="0">
                <a:solidFill>
                  <a:srgbClr val="000000"/>
                </a:solidFill>
              </a:rPr>
            </a:b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Quest przeznaczony dla uczniów szkoły podstawowej.</a:t>
            </a:r>
          </a:p>
          <a:p>
            <a:pPr algn="ctr"/>
            <a:endParaRPr lang="sk-SK" sz="2800" b="1" dirty="0">
              <a:solidFill>
                <a:srgbClr val="000000"/>
              </a:solidFill>
            </a:endParaRPr>
          </a:p>
          <a:p>
            <a:pPr algn="ctr"/>
            <a:r>
              <a:rPr lang="sk-SK" sz="2800" b="1" dirty="0">
                <a:solidFill>
                  <a:srgbClr val="000000"/>
                </a:solidFill>
              </a:rPr>
              <a:t/>
            </a:r>
            <a:br>
              <a:rPr lang="sk-SK" sz="2800" b="1" dirty="0">
                <a:solidFill>
                  <a:srgbClr val="000000"/>
                </a:solidFill>
              </a:rPr>
            </a:br>
            <a:r>
              <a:rPr lang="sk-SK" sz="2800" b="1" dirty="0">
                <a:solidFill>
                  <a:srgbClr val="000000"/>
                </a:solidFill>
                <a:latin typeface="Comic Sans MS" pitchFamily="66"/>
              </a:rPr>
              <a:t/>
            </a:r>
            <a:br>
              <a:rPr lang="sk-SK" sz="2800" b="1" dirty="0">
                <a:solidFill>
                  <a:srgbClr val="000000"/>
                </a:solidFill>
                <a:latin typeface="Comic Sans MS" pitchFamily="66"/>
              </a:rPr>
            </a:br>
            <a:endParaRPr lang="sk-SK" sz="2800" dirty="0"/>
          </a:p>
          <a:p>
            <a:endParaRPr lang="sk-SK" dirty="0"/>
          </a:p>
        </p:txBody>
      </p:sp>
      <p:pic>
        <p:nvPicPr>
          <p:cNvPr id="1028" name="Picture 4" descr="SÃºvisiaci obrÃ¡z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38" y="3717033"/>
            <a:ext cx="322342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1753F037-4761-4906-8F6F-51493BD6C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6304753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21925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DRUGI TYDZIEŃ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przygotowuje przedstawienie na temat urodzin Jezusa Chrystusa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grupa przygotowuje kostiumy i wykonuje rekwizyty</a:t>
            </a:r>
          </a:p>
        </p:txBody>
      </p:sp>
      <p:pic>
        <p:nvPicPr>
          <p:cNvPr id="3074" name="Picture 2" descr="VÃ½sledok vyhÄ¾adÃ¡vania obrÃ¡zkov pre dopyt dramatizÃ¡cia narodenie jeÅ¾iÅ¡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82" y="4138935"/>
            <a:ext cx="3255636" cy="203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5553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TRZECI TYDZIEŃ:</a:t>
            </a:r>
          </a:p>
          <a:p>
            <a:pPr marL="0" indent="0" algn="ctr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opowieści biblijnej dla wszystkich uczniów szkoły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Podczas wystąpienia dwójka uczniów robi zdjęcia i filmiki wideo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koniec projektu uczniowie przygotują prezentację na podstawie fotografii i filmów wideo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 descr="VÃ½sledok vyhÄ¾adÃ¡vania obrÃ¡zkov pre dopyt rekvizity narodenie jeÅ¾iÅ¡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224703" cy="22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03160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2688851"/>
            <a:ext cx="7125112" cy="4051437"/>
          </a:xfrm>
        </p:spPr>
        <p:txBody>
          <a:bodyPr/>
          <a:lstStyle/>
          <a:p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Książki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Biblia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2844785" cy="18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5299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 internetowe</a:t>
            </a:r>
            <a:endParaRPr lang="sk-SK" dirty="0"/>
          </a:p>
          <a:p>
            <a:pPr marL="0" indent="0">
              <a:buNone/>
            </a:pPr>
            <a:r>
              <a:rPr lang="pl-PL" dirty="0">
                <a:hlinkClick r:id="rId2"/>
              </a:rPr>
              <a:t>https://biblia.deon.pl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pl.wikipedia.org/wiki/Biblia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www.kazdystudent.pl/a/biblia.html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5"/>
              </a:rPr>
              <a:t>https://biblia.wiara.pl</a:t>
            </a:r>
            <a:r>
              <a:rPr lang="pl-PL" dirty="0" smtClean="0">
                <a:hlinkClick r:id="rId5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6"/>
              </a:rPr>
              <a:t>https://sciaga.pl/tekst/41707-42-wszystko_o_biblii_jezyki_gatunki_podzial_budowa_i_ogolne_informacje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Ã½sledok vyhÄ¾adÃ¡vania obrÃ¡zkov pre dopyt inter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51" y="1666281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3707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http://sredniowieczny.pl/biblia-fakty-ciekawostki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pl.wikipedia.org/wiki/Jezus_Chrystus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https://www.biblegateway.com/passage/?search=Ewangelia+wed%C5%82ug+%C5%9Bw.+%</a:t>
            </a:r>
            <a:r>
              <a:rPr lang="pl-PL" dirty="0" smtClean="0">
                <a:hlinkClick r:id="rId4"/>
              </a:rPr>
              <a:t>C5%81ukasza+2&amp;version=SZ-PL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5"/>
              </a:rPr>
              <a:t>https://www.agrofakt.pl/narodziny-jezusa/</a:t>
            </a: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708694"/>
            <a:ext cx="2158752" cy="146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3783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87995"/>
              </p:ext>
            </p:extLst>
          </p:nvPr>
        </p:nvGraphicFramePr>
        <p:xfrm>
          <a:off x="467544" y="1497385"/>
          <a:ext cx="8291264" cy="550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5682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PUNKTÓW</a:t>
                      </a:r>
                    </a:p>
                    <a:p>
                      <a:pPr algn="ctr"/>
                      <a:r>
                        <a:rPr lang="pl-PL" sz="1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Przygotowanie teatrzyku, kostiumów i rekwizytów</a:t>
                      </a:r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5008">
                <a:tc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TREŚĆ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Przedstawienie mało twórcze, niekompletne, dużo w nim braków, informacji, które nie są związane z tematem. Słabe wykorzystanie źródeł.</a:t>
                      </a: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Prawidłowe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informację</a:t>
                      </a:r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Ewentualnie drobne błędy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Dobre wykorzystanie źródeł.</a:t>
                      </a:r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Dobrze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opracowany temat, poprawnie i wyczerpująco. Bardzo dobre wykorzystanie określonych źródeł, ewentualnie innych źródeł, które przekraczają ramę programu.</a:t>
                      </a:r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9237">
                <a:tc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ESTETYKA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Praca mało twórcza, wykonana niedbało.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Niewłaściwe wykorzystanie informacji przy tworzeniu kostiumów i rekwizytów. </a:t>
                      </a:r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Estetyczne kostiumy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 rekwizyty</a:t>
                      </a:r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Odpowiednie wykorzystane informację.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Bardzo estetyczna i kreatywna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praca</a:t>
                      </a:r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Właściwe wykorzystanie materiałów. Praca bardzo ciekawa i oryginalna.</a:t>
                      </a:r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92650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125113" cy="92447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618626"/>
              </p:ext>
            </p:extLst>
          </p:nvPr>
        </p:nvGraphicFramePr>
        <p:xfrm>
          <a:off x="539552" y="1556793"/>
          <a:ext cx="8291264" cy="488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08339"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ILOŚĆ PUNKTÓW PRZYGOTOWANIE PREZENTACJI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l-PL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pl-PL" sz="16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9293">
                <a:tc>
                  <a:txBody>
                    <a:bodyPr/>
                    <a:lstStyle/>
                    <a:p>
                      <a:pPr algn="ctr"/>
                      <a:endParaRPr lang="sk-SK" sz="16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ZAANAGAŻOWANIE GRUPY I WSPÓŁRACA</a:t>
                      </a:r>
                    </a:p>
                    <a:p>
                      <a:pPr algn="ctr"/>
                      <a:endParaRPr lang="sk-SK" sz="1600" b="0" noProof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Brak</a:t>
                      </a:r>
                      <a:r>
                        <a:rPr lang="pl-PL" sz="12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zaangażowania wszystkich członków grupy</a:t>
                      </a:r>
                      <a:r>
                        <a:rPr lang="pl-PL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Nieporozumienia przy planowaniu treści prezentacji</a:t>
                      </a:r>
                      <a:r>
                        <a:rPr lang="sk-SK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Dobra współpraca wszystkich członków grupy</a:t>
                      </a:r>
                      <a:r>
                        <a:rPr lang="pl-PL" sz="12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Współpraca na zadawalającym poziomie</a:t>
                      </a:r>
                      <a:r>
                        <a:rPr lang="sk-SK" sz="12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sk-SK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Bardzo dobre zaangażowanie</a:t>
                      </a:r>
                      <a:r>
                        <a:rPr lang="pl-PL" sz="1200" b="0" baseline="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wszystkich członków grupy, wzajemna motywacji i pomoc przy pracy. Wysoki poziom współpracy w grupie.</a:t>
                      </a:r>
                      <a:endParaRPr lang="pl-PL" sz="1200" b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46903">
                <a:tc>
                  <a:txBody>
                    <a:bodyPr/>
                    <a:lstStyle/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Treść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Prezentacja przygotowana niedbało, nie jest zgodna z zadaniem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Mało czytelna, nie zawiera wszystkich elementów.</a:t>
                      </a:r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pl-PL" sz="1200" baseline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Drobne niedoskonałości.</a:t>
                      </a:r>
                    </a:p>
                    <a:p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Treść zgodna z zadaniem, drobne błędy.</a:t>
                      </a:r>
                      <a:endParaRPr lang="pl-PL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Bardzo ciekawa prezentacja z wykorzystaniem różnorodnych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materiałów.</a:t>
                      </a:r>
                      <a:r>
                        <a:rPr lang="pl-PL" sz="12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Kreatywna.</a:t>
                      </a:r>
                      <a:r>
                        <a:rPr lang="pl-PL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Treść zgodna z zaleceniami</a:t>
                      </a:r>
                      <a:r>
                        <a:rPr lang="sk-SK" sz="1200" baseline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sk-SK" sz="12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26680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4339767" y="-2675470"/>
            <a:ext cx="1256555" cy="8136904"/>
          </a:xfrm>
        </p:spPr>
        <p:txBody>
          <a:bodyPr vert="vert270">
            <a:normAutofit/>
          </a:bodyPr>
          <a:lstStyle/>
          <a:p>
            <a:pPr algn="ctr"/>
            <a:r>
              <a:rPr lang="sk-SK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</a:t>
            </a:r>
            <a:r>
              <a:rPr lang="sk-SK" sz="3300" b="1" dirty="0"/>
              <a:t> </a:t>
            </a:r>
            <a:endParaRPr lang="sk-SK" sz="33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143BD4D9-CC9D-4065-AF86-808246C55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46788"/>
              </p:ext>
            </p:extLst>
          </p:nvPr>
        </p:nvGraphicFramePr>
        <p:xfrm>
          <a:off x="1619672" y="2420888"/>
          <a:ext cx="5889866" cy="199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933">
                  <a:extLst>
                    <a:ext uri="{9D8B030D-6E8A-4147-A177-3AD203B41FA5}">
                      <a16:colId xmlns="" xmlns:a16="http://schemas.microsoft.com/office/drawing/2014/main" val="1564429277"/>
                    </a:ext>
                  </a:extLst>
                </a:gridCol>
                <a:gridCol w="2944933">
                  <a:extLst>
                    <a:ext uri="{9D8B030D-6E8A-4147-A177-3AD203B41FA5}">
                      <a16:colId xmlns="" xmlns:a16="http://schemas.microsoft.com/office/drawing/2014/main" val="2392417203"/>
                    </a:ext>
                  </a:extLst>
                </a:gridCol>
              </a:tblGrid>
              <a:tr h="279180"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PUNKTY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OCENA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72447009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celujący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554154144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bardzo dobry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972999248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dobry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910261835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dostateczny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377143449"/>
                  </a:ext>
                </a:extLst>
              </a:tr>
              <a:tr h="339543">
                <a:tc>
                  <a:txBody>
                    <a:bodyPr/>
                    <a:lstStyle/>
                    <a:p>
                      <a:pPr algn="ctr"/>
                      <a:r>
                        <a:rPr lang="pl-PL" sz="18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‹4</a:t>
                      </a:r>
                      <a:endParaRPr lang="pl-PL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niedostateczny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="" xmlns:a16="http://schemas.microsoft.com/office/drawing/2014/main" val="225737966"/>
                  </a:ext>
                </a:extLst>
              </a:tr>
            </a:tbl>
          </a:graphicData>
        </a:graphic>
      </p:graphicFrame>
      <p:pic>
        <p:nvPicPr>
          <p:cNvPr id="2050" name="Picture 2" descr="VÃ½sledok vyhÄ¾adÃ¡vania obrÃ¡zkov pre dopyt hodnote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16956"/>
            <a:ext cx="4454594" cy="189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0623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OCENA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1289" y="1619305"/>
            <a:ext cx="7125112" cy="40514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sk-SK" sz="16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nauczyliście się podczas realizacji tego projektu?</a:t>
            </a:r>
          </a:p>
          <a:p>
            <a:pPr marL="0" indent="0">
              <a:lnSpc>
                <a:spcPct val="120000"/>
              </a:lnSpc>
              <a:buNone/>
            </a:pPr>
            <a:endParaRPr lang="pl-PL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AutoNum type="arabicPeriod"/>
            </a:pP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Dowiedzieliście się, że opowieści można nie tylko czytać, ale również zagrać.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Zobaczyliście jak ubierali się ludzie w przeszłości.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Dowiedzieliście się o okolicznościach związanych z urodzeniem Jezusa. 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Nauczyliście się sztuce współpracy, respektu i tolerancji.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Dzięki swojemu zaangażowaniu przygotowaliście piękne przedstawienie dla wszystkich obecnych.</a:t>
            </a:r>
          </a:p>
          <a:p>
            <a:pPr>
              <a:lnSpc>
                <a:spcPct val="120000"/>
              </a:lnSpc>
              <a:buAutoNum type="arabicPeriod"/>
            </a:pPr>
            <a:r>
              <a:rPr lang="pl-PL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Prezentacja i zdjęcia będą miłym wspomnieniem na ten okres</a:t>
            </a:r>
            <a:r>
              <a:rPr lang="sk-SK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61187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37652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1" y="2636912"/>
            <a:ext cx="7125112" cy="4051437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Powyższy WQ może zostać wykorzystany na zajęciach z historii, religii w okresie przedświątecznym.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Podział do grup powinien być zrealizowany  ze względu na możliwości poznawcze uczniów, ich zręczności, zainteresowania, aby siły w poszczególnych grupach były podzielone równomiernie. Jeżeli poziom w klasie jest wyrównany – podział do grup mogą zrobić uczniowie samodzielnie.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4903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</a:p>
        </p:txBody>
      </p:sp>
      <p:pic>
        <p:nvPicPr>
          <p:cNvPr id="2050" name="Picture 2" descr="VÃ½sledok vyhÄ¾adÃ¡vania obrÃ¡zkov pre dopyt betleh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488"/>
            <a:ext cx="9144000" cy="68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63688" y="2029660"/>
            <a:ext cx="48062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Wstęp</a:t>
            </a:r>
            <a:endParaRPr lang="sk-S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Zadania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Proces</a:t>
            </a:r>
          </a:p>
          <a:p>
            <a:r>
              <a:rPr lang="sk-S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Źródła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Ocena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Podsumowanie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Poradnik dla nauczyciela</a:t>
            </a:r>
          </a:p>
        </p:txBody>
      </p:sp>
    </p:spTree>
    <p:extLst>
      <p:ext uri="{BB962C8B-B14F-4D97-AF65-F5344CB8AC3E}">
        <p14:creationId xmlns:p14="http://schemas.microsoft.com/office/powerpoint/2010/main" val="264503488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0602" y="2248336"/>
            <a:ext cx="7125112" cy="40514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może wybrać również inną opowieść biblijną.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powinien zapoznać uczniów z materiałami źródłowymi. Powinien wyjaśnić niezrozumiałe słowa, lub pokazać, gdzie można znaczenie słowa znaleźć. Może również pomóc przy weryfikacji – potrzebnej do realizacji tego projektu (przede wszystkim słabszy uczniowie mogą potrzebować pomoc w tym zakresie).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powinien poprosić uczniów, aby przynieśli różne materiały potrzebne do realizacji kostiumów i rekwizytów albo ich samodzielnie zapewnić.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0044879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2360509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1116" y="3573016"/>
            <a:ext cx="7125112" cy="3168352"/>
          </a:xfrm>
        </p:spPr>
        <p:txBody>
          <a:bodyPr>
            <a:normAutofit/>
          </a:bodyPr>
          <a:lstStyle/>
          <a:p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 na realizację projektu powinien być dostosowany do możliwości uczniów. Nie jest dokładnie określony.</a:t>
            </a:r>
          </a:p>
          <a:p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powinien dostosować ocenę do możliwości całej klasy.</a:t>
            </a:r>
          </a:p>
          <a:p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Wykonane fotografie mogą być wykorzystane do dekoracji klasy lub szkoły.</a:t>
            </a:r>
          </a:p>
          <a:p>
            <a:pPr marL="0" indent="0">
              <a:buNone/>
            </a:pPr>
            <a:endParaRPr lang="sk-SK" sz="1500" dirty="0"/>
          </a:p>
          <a:p>
            <a:endParaRPr lang="sk-SK" dirty="0"/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7A4743B-5A4E-488F-B2EB-18EA9867E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0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58031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Ã½sledok vyhÄ¾adÃ¡vania obrÃ¡zkov pre dopyt betle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WSTĘP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85935"/>
          </a:xfrm>
        </p:spPr>
        <p:txBody>
          <a:bodyPr>
            <a:normAutofit/>
          </a:bodyPr>
          <a:lstStyle/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Boże Narodzenie to czas, kiedy przypominamy sobie urodzenie Jezusa Chrystusa.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Okres, kiedy wyciszamy się i zastanawiamy się nad znaczeniem Bożego Narodzenia.</a:t>
            </a:r>
          </a:p>
          <a:p>
            <a:pPr marL="0" indent="0">
              <a:buNone/>
            </a:pPr>
            <a:endParaRPr lang="pl-PL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472667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VÃ½sledok vyhÄ¾adÃ¡vania obrÃ¡zkov pre dopyt betle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5113" cy="924475"/>
          </a:xfrm>
        </p:spPr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WSTĘP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234938"/>
            <a:ext cx="7125112" cy="4051437"/>
          </a:xfrm>
        </p:spPr>
        <p:txBody>
          <a:bodyPr>
            <a:normAutofit/>
          </a:bodyPr>
          <a:lstStyle/>
          <a:p>
            <a:pPr lvl="0"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Waszym Zadaniem będzie samodzielnie wyszukanie informacji w Biblii oraz Internecie dotyczących poczęcia i urodzenia Jezusa Chrystusa.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Wyszukane informację wykorzystacie przy przygotowaniu teatrzyku, który przygotujecie dla innych uczniów i nauczycieli.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Czas, który spędzicie razem, będzie nieść się w duchu przyjemnego świątecznego klimatu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k-SK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66918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980728"/>
            <a:ext cx="7125112" cy="1440160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WASZYM ZADANIEM BĘDZIE: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10091072"/>
              </p:ext>
            </p:extLst>
          </p:nvPr>
        </p:nvGraphicFramePr>
        <p:xfrm>
          <a:off x="611560" y="1844824"/>
          <a:ext cx="76328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90925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9443" y="1340769"/>
            <a:ext cx="712511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część – 1 tydzień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Podzielicie się do 2 grup:</a:t>
            </a:r>
          </a:p>
          <a:p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0589428"/>
              </p:ext>
            </p:extLst>
          </p:nvPr>
        </p:nvGraphicFramePr>
        <p:xfrm>
          <a:off x="755576" y="2492896"/>
          <a:ext cx="6960096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4092476" y="471220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Waszym zadaniem będzie zbieranie informacji o postaciach, rekwizytach, kostiumach, które będziecie w drugiej części produkować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300192" y="2878280"/>
            <a:ext cx="2843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Waszym zadaniem będzie wyszukanie opowieści w Biblii.</a:t>
            </a:r>
          </a:p>
        </p:txBody>
      </p:sp>
    </p:spTree>
    <p:extLst>
      <p:ext uri="{BB962C8B-B14F-4D97-AF65-F5344CB8AC3E}">
        <p14:creationId xmlns:p14="http://schemas.microsoft.com/office/powerpoint/2010/main" val="25819693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część – 2 tygodnie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ięciokąt foremny 3"/>
          <p:cNvSpPr/>
          <p:nvPr/>
        </p:nvSpPr>
        <p:spPr>
          <a:xfrm>
            <a:off x="2123728" y="2348880"/>
            <a:ext cx="5328592" cy="411186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Wszyscy razem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przedstawienia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rekwizytów i kostiumów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Prezentacja</a:t>
            </a:r>
          </a:p>
          <a:p>
            <a:pPr algn="ctr"/>
            <a:endParaRPr lang="pl-PL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8706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przygotowaniu rekwizytów, kostiumów oraz teatrzyku, uczniowie zagrają przed uczniami całej szkoły swoje przedstawienie.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Wybrani uczniowie robić będą filmiki wideo oraz zdjęcia, które wykorzystane będą w końcowej prezentacji.</a:t>
            </a:r>
          </a:p>
        </p:txBody>
      </p:sp>
    </p:spTree>
    <p:extLst>
      <p:ext uri="{BB962C8B-B14F-4D97-AF65-F5344CB8AC3E}">
        <p14:creationId xmlns:p14="http://schemas.microsoft.com/office/powerpoint/2010/main" val="413158551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PIERWSZY TYDZIEŃ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Zapoznanie się z zadanie, podział zadań w grupie, wstępnie pozyskiwanie informacji:  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Wyszukiwanie informacji w źródłach internetowych i Biblii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Wyjaśnienie nieznanych terminów</a:t>
            </a:r>
          </a:p>
          <a:p>
            <a:pPr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Zgromadzenie materiałów do przygotowania rekwizytów i kostiumów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73132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826</Words>
  <Application>Microsoft Office PowerPoint</Application>
  <PresentationFormat>Pokaz na ekranie (4:3)</PresentationFormat>
  <Paragraphs>193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Office Theme</vt:lpstr>
      <vt:lpstr>Noc czytania Biblii</vt:lpstr>
      <vt:lpstr>OBSAH</vt:lpstr>
      <vt:lpstr> WSTĘP</vt:lpstr>
      <vt:lpstr>WSTĘP</vt:lpstr>
      <vt:lpstr>ZADANIE</vt:lpstr>
      <vt:lpstr>PROCES </vt:lpstr>
      <vt:lpstr>PROCES 2 część – 2 tygodnie</vt:lpstr>
      <vt:lpstr>PROCES</vt:lpstr>
      <vt:lpstr>PROCES</vt:lpstr>
      <vt:lpstr>PROCES</vt:lpstr>
      <vt:lpstr>PROCES</vt:lpstr>
      <vt:lpstr>ŹRÓDŁA</vt:lpstr>
      <vt:lpstr>ŹRÓDŁA</vt:lpstr>
      <vt:lpstr>Źródła</vt:lpstr>
      <vt:lpstr>OCENA</vt:lpstr>
      <vt:lpstr>OCENA</vt:lpstr>
      <vt:lpstr>OCENA </vt:lpstr>
      <vt:lpstr>OCENA</vt:lpstr>
      <vt:lpstr> PORADNIK DLA NAUCZYCIELA</vt:lpstr>
      <vt:lpstr>PORADNIK DLA NAUCZYCIELA</vt:lpstr>
      <vt:lpstr>PORADNIK DLA NAUCZYCIELA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čítania Biblie</dc:title>
  <dc:creator>Michaela Zombeková</dc:creator>
  <cp:lastModifiedBy>Anna Basta</cp:lastModifiedBy>
  <cp:revision>162</cp:revision>
  <dcterms:created xsi:type="dcterms:W3CDTF">2017-06-05T12:02:22Z</dcterms:created>
  <dcterms:modified xsi:type="dcterms:W3CDTF">2020-01-21T15:13:33Z</dcterms:modified>
</cp:coreProperties>
</file>