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302A1-ADA2-4C34-A2A2-ACC15981B19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BAF99E1-0D1C-4BC7-8E76-9CB4B3BE7F00}">
      <dgm:prSet/>
      <dgm:spPr/>
      <dgm:t>
        <a:bodyPr/>
        <a:lstStyle/>
        <a:p>
          <a:r>
            <a:rPr lang="pl-PL" dirty="0"/>
            <a:t>Jakie sprawy można załatwić na poczcie?</a:t>
          </a:r>
        </a:p>
      </dgm:t>
    </dgm:pt>
    <dgm:pt modelId="{8B87E6E6-E5BE-489E-856A-B2832AE366D2}" type="parTrans" cxnId="{F3636195-2222-4C02-ACAB-64908F7EB70A}">
      <dgm:prSet/>
      <dgm:spPr/>
      <dgm:t>
        <a:bodyPr/>
        <a:lstStyle/>
        <a:p>
          <a:endParaRPr lang="pl-PL"/>
        </a:p>
      </dgm:t>
    </dgm:pt>
    <dgm:pt modelId="{42A5B09A-5912-42B8-9027-19E34FB37565}" type="sibTrans" cxnId="{F3636195-2222-4C02-ACAB-64908F7EB70A}">
      <dgm:prSet/>
      <dgm:spPr/>
      <dgm:t>
        <a:bodyPr/>
        <a:lstStyle/>
        <a:p>
          <a:endParaRPr lang="pl-PL"/>
        </a:p>
      </dgm:t>
    </dgm:pt>
    <dgm:pt modelId="{4EC57820-241F-45D1-9FAF-FCEDBC7F46A3}">
      <dgm:prSet/>
      <dgm:spPr/>
      <dgm:t>
        <a:bodyPr/>
        <a:lstStyle/>
        <a:p>
          <a:r>
            <a:rPr lang="pl-PL"/>
            <a:t>Czy potraficie wymienić usługi poczty?</a:t>
          </a:r>
        </a:p>
      </dgm:t>
    </dgm:pt>
    <dgm:pt modelId="{23BF5BDE-3E34-4175-AFE8-FF0ADD1E728E}" type="parTrans" cxnId="{485A07AE-7A4F-49A6-BA1E-ED866796E786}">
      <dgm:prSet/>
      <dgm:spPr/>
      <dgm:t>
        <a:bodyPr/>
        <a:lstStyle/>
        <a:p>
          <a:endParaRPr lang="pl-PL"/>
        </a:p>
      </dgm:t>
    </dgm:pt>
    <dgm:pt modelId="{1B73CBF7-D014-4738-ABD0-EADD027EC425}" type="sibTrans" cxnId="{485A07AE-7A4F-49A6-BA1E-ED866796E786}">
      <dgm:prSet/>
      <dgm:spPr/>
      <dgm:t>
        <a:bodyPr/>
        <a:lstStyle/>
        <a:p>
          <a:endParaRPr lang="pl-PL"/>
        </a:p>
      </dgm:t>
    </dgm:pt>
    <dgm:pt modelId="{F4F437F4-F9B3-4156-A425-DBB0FDE65FF4}">
      <dgm:prSet/>
      <dgm:spPr/>
      <dgm:t>
        <a:bodyPr/>
        <a:lstStyle/>
        <a:p>
          <a:r>
            <a:rPr lang="pl-PL" dirty="0"/>
            <a:t>Czy wiecie jak wypełnić druki pocztowe?</a:t>
          </a:r>
        </a:p>
      </dgm:t>
    </dgm:pt>
    <dgm:pt modelId="{16B0C2D9-CE15-4C79-9B08-AFD83CBBD7DB}" type="parTrans" cxnId="{F41C1CE7-2F7A-440F-B1C0-BD77165ABC6B}">
      <dgm:prSet/>
      <dgm:spPr/>
      <dgm:t>
        <a:bodyPr/>
        <a:lstStyle/>
        <a:p>
          <a:endParaRPr lang="pl-PL"/>
        </a:p>
      </dgm:t>
    </dgm:pt>
    <dgm:pt modelId="{68FB60F3-AF59-4F5D-AB5F-837C7F5DDE31}" type="sibTrans" cxnId="{F41C1CE7-2F7A-440F-B1C0-BD77165ABC6B}">
      <dgm:prSet/>
      <dgm:spPr/>
      <dgm:t>
        <a:bodyPr/>
        <a:lstStyle/>
        <a:p>
          <a:endParaRPr lang="pl-PL"/>
        </a:p>
      </dgm:t>
    </dgm:pt>
    <dgm:pt modelId="{0AE3B975-2719-48BF-8DAC-91F7F88C01A6}">
      <dgm:prSet/>
      <dgm:spPr/>
      <dgm:t>
        <a:bodyPr/>
        <a:lstStyle/>
        <a:p>
          <a:r>
            <a:rPr lang="pl-PL" dirty="0"/>
            <a:t>W jaki sposób wyślecie paczkę za granicę?</a:t>
          </a:r>
        </a:p>
      </dgm:t>
    </dgm:pt>
    <dgm:pt modelId="{37BBFD7F-EB7F-417A-8AB9-D6A9F5A654BF}" type="parTrans" cxnId="{D049B433-7A09-4348-8CC0-DFA09AA0DDDD}">
      <dgm:prSet/>
      <dgm:spPr/>
      <dgm:t>
        <a:bodyPr/>
        <a:lstStyle/>
        <a:p>
          <a:endParaRPr lang="pl-PL"/>
        </a:p>
      </dgm:t>
    </dgm:pt>
    <dgm:pt modelId="{49E4FEBB-F03A-46AF-955C-7D0545958F93}" type="sibTrans" cxnId="{D049B433-7A09-4348-8CC0-DFA09AA0DDDD}">
      <dgm:prSet/>
      <dgm:spPr/>
      <dgm:t>
        <a:bodyPr/>
        <a:lstStyle/>
        <a:p>
          <a:endParaRPr lang="pl-PL"/>
        </a:p>
      </dgm:t>
    </dgm:pt>
    <dgm:pt modelId="{BDEC3EFE-63FB-4B92-9720-0D84892FE117}" type="pres">
      <dgm:prSet presAssocID="{2A0302A1-ADA2-4C34-A2A2-ACC15981B19A}" presName="Name0" presStyleCnt="0">
        <dgm:presLayoutVars>
          <dgm:dir/>
          <dgm:resizeHandles val="exact"/>
        </dgm:presLayoutVars>
      </dgm:prSet>
      <dgm:spPr/>
    </dgm:pt>
    <dgm:pt modelId="{13380936-6B73-4CAE-91D9-483CDF92F551}" type="pres">
      <dgm:prSet presAssocID="{2A0302A1-ADA2-4C34-A2A2-ACC15981B19A}" presName="cycle" presStyleCnt="0"/>
      <dgm:spPr/>
    </dgm:pt>
    <dgm:pt modelId="{302D8D36-C851-4A03-B7C3-852D6CE7FEB8}" type="pres">
      <dgm:prSet presAssocID="{6BAF99E1-0D1C-4BC7-8E76-9CB4B3BE7F00}" presName="nodeFirstNode" presStyleLbl="node1" presStyleIdx="0" presStyleCnt="4">
        <dgm:presLayoutVars>
          <dgm:bulletEnabled val="1"/>
        </dgm:presLayoutVars>
      </dgm:prSet>
      <dgm:spPr/>
    </dgm:pt>
    <dgm:pt modelId="{D3716D76-8213-432B-BC49-D584BF46E405}" type="pres">
      <dgm:prSet presAssocID="{42A5B09A-5912-42B8-9027-19E34FB37565}" presName="sibTransFirstNode" presStyleLbl="bgShp" presStyleIdx="0" presStyleCnt="1"/>
      <dgm:spPr/>
    </dgm:pt>
    <dgm:pt modelId="{B7EB94DA-9792-48CB-87BD-FD574280B263}" type="pres">
      <dgm:prSet presAssocID="{4EC57820-241F-45D1-9FAF-FCEDBC7F46A3}" presName="nodeFollowingNodes" presStyleLbl="node1" presStyleIdx="1" presStyleCnt="4">
        <dgm:presLayoutVars>
          <dgm:bulletEnabled val="1"/>
        </dgm:presLayoutVars>
      </dgm:prSet>
      <dgm:spPr/>
    </dgm:pt>
    <dgm:pt modelId="{3CF26808-A067-4888-AB97-811E7EB4A029}" type="pres">
      <dgm:prSet presAssocID="{F4F437F4-F9B3-4156-A425-DBB0FDE65FF4}" presName="nodeFollowingNodes" presStyleLbl="node1" presStyleIdx="2" presStyleCnt="4">
        <dgm:presLayoutVars>
          <dgm:bulletEnabled val="1"/>
        </dgm:presLayoutVars>
      </dgm:prSet>
      <dgm:spPr/>
    </dgm:pt>
    <dgm:pt modelId="{08942737-517D-428A-A6E6-DDFEF26002B2}" type="pres">
      <dgm:prSet presAssocID="{0AE3B975-2719-48BF-8DAC-91F7F88C01A6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08292100-34B5-4907-805E-48CC08A7E1F1}" type="presOf" srcId="{2A0302A1-ADA2-4C34-A2A2-ACC15981B19A}" destId="{BDEC3EFE-63FB-4B92-9720-0D84892FE117}" srcOrd="0" destOrd="0" presId="urn:microsoft.com/office/officeart/2005/8/layout/cycle3"/>
    <dgm:cxn modelId="{5C00061A-C9C6-41B7-A08F-D8BC84BF2ADF}" type="presOf" srcId="{6BAF99E1-0D1C-4BC7-8E76-9CB4B3BE7F00}" destId="{302D8D36-C851-4A03-B7C3-852D6CE7FEB8}" srcOrd="0" destOrd="0" presId="urn:microsoft.com/office/officeart/2005/8/layout/cycle3"/>
    <dgm:cxn modelId="{D049B433-7A09-4348-8CC0-DFA09AA0DDDD}" srcId="{2A0302A1-ADA2-4C34-A2A2-ACC15981B19A}" destId="{0AE3B975-2719-48BF-8DAC-91F7F88C01A6}" srcOrd="3" destOrd="0" parTransId="{37BBFD7F-EB7F-417A-8AB9-D6A9F5A654BF}" sibTransId="{49E4FEBB-F03A-46AF-955C-7D0545958F93}"/>
    <dgm:cxn modelId="{728CCF64-3356-441B-9CAB-42B93FBB7E32}" type="presOf" srcId="{42A5B09A-5912-42B8-9027-19E34FB37565}" destId="{D3716D76-8213-432B-BC49-D584BF46E405}" srcOrd="0" destOrd="0" presId="urn:microsoft.com/office/officeart/2005/8/layout/cycle3"/>
    <dgm:cxn modelId="{F3636195-2222-4C02-ACAB-64908F7EB70A}" srcId="{2A0302A1-ADA2-4C34-A2A2-ACC15981B19A}" destId="{6BAF99E1-0D1C-4BC7-8E76-9CB4B3BE7F00}" srcOrd="0" destOrd="0" parTransId="{8B87E6E6-E5BE-489E-856A-B2832AE366D2}" sibTransId="{42A5B09A-5912-42B8-9027-19E34FB37565}"/>
    <dgm:cxn modelId="{485A07AE-7A4F-49A6-BA1E-ED866796E786}" srcId="{2A0302A1-ADA2-4C34-A2A2-ACC15981B19A}" destId="{4EC57820-241F-45D1-9FAF-FCEDBC7F46A3}" srcOrd="1" destOrd="0" parTransId="{23BF5BDE-3E34-4175-AFE8-FF0ADD1E728E}" sibTransId="{1B73CBF7-D014-4738-ABD0-EADD027EC425}"/>
    <dgm:cxn modelId="{2B1115BE-C3CA-4154-BF08-924675F9F497}" type="presOf" srcId="{F4F437F4-F9B3-4156-A425-DBB0FDE65FF4}" destId="{3CF26808-A067-4888-AB97-811E7EB4A029}" srcOrd="0" destOrd="0" presId="urn:microsoft.com/office/officeart/2005/8/layout/cycle3"/>
    <dgm:cxn modelId="{3B96F2C8-C071-44E1-9297-641232CB69B6}" type="presOf" srcId="{4EC57820-241F-45D1-9FAF-FCEDBC7F46A3}" destId="{B7EB94DA-9792-48CB-87BD-FD574280B263}" srcOrd="0" destOrd="0" presId="urn:microsoft.com/office/officeart/2005/8/layout/cycle3"/>
    <dgm:cxn modelId="{7ED8BCD1-2CC7-47A8-8039-11D8041D4D4F}" type="presOf" srcId="{0AE3B975-2719-48BF-8DAC-91F7F88C01A6}" destId="{08942737-517D-428A-A6E6-DDFEF26002B2}" srcOrd="0" destOrd="0" presId="urn:microsoft.com/office/officeart/2005/8/layout/cycle3"/>
    <dgm:cxn modelId="{F41C1CE7-2F7A-440F-B1C0-BD77165ABC6B}" srcId="{2A0302A1-ADA2-4C34-A2A2-ACC15981B19A}" destId="{F4F437F4-F9B3-4156-A425-DBB0FDE65FF4}" srcOrd="2" destOrd="0" parTransId="{16B0C2D9-CE15-4C79-9B08-AFD83CBBD7DB}" sibTransId="{68FB60F3-AF59-4F5D-AB5F-837C7F5DDE31}"/>
    <dgm:cxn modelId="{81736681-E892-4A76-8E8F-4C3E0B1F2314}" type="presParOf" srcId="{BDEC3EFE-63FB-4B92-9720-0D84892FE117}" destId="{13380936-6B73-4CAE-91D9-483CDF92F551}" srcOrd="0" destOrd="0" presId="urn:microsoft.com/office/officeart/2005/8/layout/cycle3"/>
    <dgm:cxn modelId="{96CF1914-D276-4DC3-A1FB-86F80D5B273D}" type="presParOf" srcId="{13380936-6B73-4CAE-91D9-483CDF92F551}" destId="{302D8D36-C851-4A03-B7C3-852D6CE7FEB8}" srcOrd="0" destOrd="0" presId="urn:microsoft.com/office/officeart/2005/8/layout/cycle3"/>
    <dgm:cxn modelId="{9163A2B1-566D-4DCE-91A8-F292B0570D20}" type="presParOf" srcId="{13380936-6B73-4CAE-91D9-483CDF92F551}" destId="{D3716D76-8213-432B-BC49-D584BF46E405}" srcOrd="1" destOrd="0" presId="urn:microsoft.com/office/officeart/2005/8/layout/cycle3"/>
    <dgm:cxn modelId="{DCA9F0BE-58C7-4884-B4D0-12C5BFAB2B44}" type="presParOf" srcId="{13380936-6B73-4CAE-91D9-483CDF92F551}" destId="{B7EB94DA-9792-48CB-87BD-FD574280B263}" srcOrd="2" destOrd="0" presId="urn:microsoft.com/office/officeart/2005/8/layout/cycle3"/>
    <dgm:cxn modelId="{23AAE908-172D-4C17-B590-72DB288DF3B6}" type="presParOf" srcId="{13380936-6B73-4CAE-91D9-483CDF92F551}" destId="{3CF26808-A067-4888-AB97-811E7EB4A029}" srcOrd="3" destOrd="0" presId="urn:microsoft.com/office/officeart/2005/8/layout/cycle3"/>
    <dgm:cxn modelId="{FA4E97C3-4C81-4B35-AEB0-1AA8E763890C}" type="presParOf" srcId="{13380936-6B73-4CAE-91D9-483CDF92F551}" destId="{08942737-517D-428A-A6E6-DDFEF26002B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331E6-E96A-46FB-9935-AF5173C70592}" type="doc">
      <dgm:prSet loTypeId="urn:microsoft.com/office/officeart/2005/8/layout/hierarchy2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D62EAF74-EE00-4233-8487-1F904D69F2EF}">
      <dgm:prSet/>
      <dgm:spPr/>
      <dgm:t>
        <a:bodyPr/>
        <a:lstStyle/>
        <a:p>
          <a:r>
            <a:rPr lang="pl-PL" dirty="0"/>
            <a:t>Lider losuje:</a:t>
          </a:r>
        </a:p>
      </dgm:t>
    </dgm:pt>
    <dgm:pt modelId="{6A094B6B-D155-4ABF-ABE4-AD95BC78FE50}" type="parTrans" cxnId="{3CB365B7-F281-423E-A6A9-350113C48883}">
      <dgm:prSet/>
      <dgm:spPr/>
      <dgm:t>
        <a:bodyPr/>
        <a:lstStyle/>
        <a:p>
          <a:endParaRPr lang="pl-PL"/>
        </a:p>
      </dgm:t>
    </dgm:pt>
    <dgm:pt modelId="{5C93F72A-8A17-4AF8-A458-7300C9DE2DC9}" type="sibTrans" cxnId="{3CB365B7-F281-423E-A6A9-350113C48883}">
      <dgm:prSet/>
      <dgm:spPr/>
      <dgm:t>
        <a:bodyPr/>
        <a:lstStyle/>
        <a:p>
          <a:endParaRPr lang="pl-PL"/>
        </a:p>
      </dgm:t>
    </dgm:pt>
    <dgm:pt modelId="{08FFC0FB-9534-4FC5-AFD8-B35C9C6B3C43}">
      <dgm:prSet/>
      <dgm:spPr/>
      <dgm:t>
        <a:bodyPr/>
        <a:lstStyle/>
        <a:p>
          <a:r>
            <a:rPr lang="pl-PL" dirty="0"/>
            <a:t>GRUPA PACZEK – opracuje plakat o usługach związanych z wysyłaniem paczek</a:t>
          </a:r>
        </a:p>
      </dgm:t>
    </dgm:pt>
    <dgm:pt modelId="{BD19A1A1-2227-4EF4-81A9-B995CAFEDCCD}" type="parTrans" cxnId="{8E67F1FA-ECCF-42B0-AE10-DD712EAF4EA5}">
      <dgm:prSet/>
      <dgm:spPr/>
      <dgm:t>
        <a:bodyPr/>
        <a:lstStyle/>
        <a:p>
          <a:endParaRPr lang="pl-PL"/>
        </a:p>
      </dgm:t>
    </dgm:pt>
    <dgm:pt modelId="{287275C1-BFC6-41DA-BB5F-3374CE7D908C}" type="sibTrans" cxnId="{8E67F1FA-ECCF-42B0-AE10-DD712EAF4EA5}">
      <dgm:prSet/>
      <dgm:spPr/>
      <dgm:t>
        <a:bodyPr/>
        <a:lstStyle/>
        <a:p>
          <a:endParaRPr lang="pl-PL"/>
        </a:p>
      </dgm:t>
    </dgm:pt>
    <dgm:pt modelId="{C0B2272A-AA27-4B83-B751-4EAE2F9F8592}">
      <dgm:prSet/>
      <dgm:spPr/>
      <dgm:t>
        <a:bodyPr/>
        <a:lstStyle/>
        <a:p>
          <a:r>
            <a:rPr lang="pl-PL" dirty="0"/>
            <a:t>GRUPA LISTÓW – opracuje plakat o usługach związanych z wysyłaniem listów</a:t>
          </a:r>
        </a:p>
      </dgm:t>
    </dgm:pt>
    <dgm:pt modelId="{01E57B78-EC0F-4D44-BA38-4ED637BC4065}" type="parTrans" cxnId="{239B9C19-3E65-449F-9F36-A3B635611F72}">
      <dgm:prSet/>
      <dgm:spPr/>
      <dgm:t>
        <a:bodyPr/>
        <a:lstStyle/>
        <a:p>
          <a:endParaRPr lang="pl-PL"/>
        </a:p>
      </dgm:t>
    </dgm:pt>
    <dgm:pt modelId="{317990DB-6C95-4C8A-969D-6A9848ED121C}" type="sibTrans" cxnId="{239B9C19-3E65-449F-9F36-A3B635611F72}">
      <dgm:prSet/>
      <dgm:spPr/>
      <dgm:t>
        <a:bodyPr/>
        <a:lstStyle/>
        <a:p>
          <a:endParaRPr lang="pl-PL"/>
        </a:p>
      </dgm:t>
    </dgm:pt>
    <dgm:pt modelId="{C49721D8-89EC-484D-9FAE-5F88FB9FD293}">
      <dgm:prSet/>
      <dgm:spPr/>
      <dgm:t>
        <a:bodyPr/>
        <a:lstStyle/>
        <a:p>
          <a:r>
            <a:rPr lang="pl-PL"/>
            <a:t>GRUPA FINANSÓW – opracuje plakat o świadczeniu usług finansowych</a:t>
          </a:r>
        </a:p>
      </dgm:t>
    </dgm:pt>
    <dgm:pt modelId="{279A4F2E-4289-4DF0-AB9A-A32A69C201AA}" type="parTrans" cxnId="{8434EEA2-1EFC-424C-8A24-1841B3671175}">
      <dgm:prSet/>
      <dgm:spPr/>
      <dgm:t>
        <a:bodyPr/>
        <a:lstStyle/>
        <a:p>
          <a:endParaRPr lang="pl-PL"/>
        </a:p>
      </dgm:t>
    </dgm:pt>
    <dgm:pt modelId="{B90D6176-AAFF-4051-BD4E-647668279960}" type="sibTrans" cxnId="{8434EEA2-1EFC-424C-8A24-1841B3671175}">
      <dgm:prSet/>
      <dgm:spPr/>
      <dgm:t>
        <a:bodyPr/>
        <a:lstStyle/>
        <a:p>
          <a:endParaRPr lang="pl-PL"/>
        </a:p>
      </dgm:t>
    </dgm:pt>
    <dgm:pt modelId="{8F396539-B6D2-4D7D-B4C1-A2831D9754D8}">
      <dgm:prSet/>
      <dgm:spPr/>
      <dgm:t>
        <a:bodyPr/>
        <a:lstStyle/>
        <a:p>
          <a:r>
            <a:rPr lang="pl-PL"/>
            <a:t>GRUPA E-POCZTY - opracuje plakat o świadczeniu usług przez internet</a:t>
          </a:r>
        </a:p>
      </dgm:t>
    </dgm:pt>
    <dgm:pt modelId="{DF8F6626-2AF9-40DA-9359-9C889FEE2CD7}" type="parTrans" cxnId="{9BC09421-4CC6-4531-998A-917D53C121A1}">
      <dgm:prSet/>
      <dgm:spPr/>
      <dgm:t>
        <a:bodyPr/>
        <a:lstStyle/>
        <a:p>
          <a:endParaRPr lang="pl-PL"/>
        </a:p>
      </dgm:t>
    </dgm:pt>
    <dgm:pt modelId="{6F2EF76C-E089-4BF9-8383-B19A9CABA73E}" type="sibTrans" cxnId="{9BC09421-4CC6-4531-998A-917D53C121A1}">
      <dgm:prSet/>
      <dgm:spPr/>
      <dgm:t>
        <a:bodyPr/>
        <a:lstStyle/>
        <a:p>
          <a:endParaRPr lang="pl-PL"/>
        </a:p>
      </dgm:t>
    </dgm:pt>
    <dgm:pt modelId="{18E142B3-F9A3-4ABA-8404-5E26070E8C2A}" type="pres">
      <dgm:prSet presAssocID="{F7C331E6-E96A-46FB-9935-AF5173C705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08A43A-4D79-48D0-B552-E9F53EA90E1A}" type="pres">
      <dgm:prSet presAssocID="{D62EAF74-EE00-4233-8487-1F904D69F2EF}" presName="root1" presStyleCnt="0"/>
      <dgm:spPr/>
    </dgm:pt>
    <dgm:pt modelId="{7BCCFCE1-3279-461D-BCFC-0DCF4596FBB0}" type="pres">
      <dgm:prSet presAssocID="{D62EAF74-EE00-4233-8487-1F904D69F2EF}" presName="LevelOneTextNode" presStyleLbl="node0" presStyleIdx="0" presStyleCnt="1">
        <dgm:presLayoutVars>
          <dgm:chPref val="3"/>
        </dgm:presLayoutVars>
      </dgm:prSet>
      <dgm:spPr/>
    </dgm:pt>
    <dgm:pt modelId="{62D96CBF-B12B-4EDC-B6A6-B24F246ABA3D}" type="pres">
      <dgm:prSet presAssocID="{D62EAF74-EE00-4233-8487-1F904D69F2EF}" presName="level2hierChild" presStyleCnt="0"/>
      <dgm:spPr/>
    </dgm:pt>
    <dgm:pt modelId="{F34C8FF5-D8E1-4BFB-AB81-64B5DC064410}" type="pres">
      <dgm:prSet presAssocID="{BD19A1A1-2227-4EF4-81A9-B995CAFEDCCD}" presName="conn2-1" presStyleLbl="parChTrans1D2" presStyleIdx="0" presStyleCnt="4"/>
      <dgm:spPr/>
    </dgm:pt>
    <dgm:pt modelId="{F833EC6B-889F-4D81-B8EB-B74611039267}" type="pres">
      <dgm:prSet presAssocID="{BD19A1A1-2227-4EF4-81A9-B995CAFEDCCD}" presName="connTx" presStyleLbl="parChTrans1D2" presStyleIdx="0" presStyleCnt="4"/>
      <dgm:spPr/>
    </dgm:pt>
    <dgm:pt modelId="{16540019-E52F-453A-A224-36BB0A74C5BA}" type="pres">
      <dgm:prSet presAssocID="{08FFC0FB-9534-4FC5-AFD8-B35C9C6B3C43}" presName="root2" presStyleCnt="0"/>
      <dgm:spPr/>
    </dgm:pt>
    <dgm:pt modelId="{DCDAB46C-A9FF-47CB-9A98-19A4AD8ED2E0}" type="pres">
      <dgm:prSet presAssocID="{08FFC0FB-9534-4FC5-AFD8-B35C9C6B3C43}" presName="LevelTwoTextNode" presStyleLbl="node2" presStyleIdx="0" presStyleCnt="4">
        <dgm:presLayoutVars>
          <dgm:chPref val="3"/>
        </dgm:presLayoutVars>
      </dgm:prSet>
      <dgm:spPr/>
    </dgm:pt>
    <dgm:pt modelId="{52860B9C-3400-4DF3-9A0C-2A1D46EFA447}" type="pres">
      <dgm:prSet presAssocID="{08FFC0FB-9534-4FC5-AFD8-B35C9C6B3C43}" presName="level3hierChild" presStyleCnt="0"/>
      <dgm:spPr/>
    </dgm:pt>
    <dgm:pt modelId="{E3B64E47-4E3D-42DF-8E16-E00F9E231C47}" type="pres">
      <dgm:prSet presAssocID="{01E57B78-EC0F-4D44-BA38-4ED637BC4065}" presName="conn2-1" presStyleLbl="parChTrans1D2" presStyleIdx="1" presStyleCnt="4"/>
      <dgm:spPr/>
    </dgm:pt>
    <dgm:pt modelId="{F409AF09-3673-4A2A-872B-E13A299B161D}" type="pres">
      <dgm:prSet presAssocID="{01E57B78-EC0F-4D44-BA38-4ED637BC4065}" presName="connTx" presStyleLbl="parChTrans1D2" presStyleIdx="1" presStyleCnt="4"/>
      <dgm:spPr/>
    </dgm:pt>
    <dgm:pt modelId="{8AB36CB2-5DC0-4AF4-9C20-3C2734CB021E}" type="pres">
      <dgm:prSet presAssocID="{C0B2272A-AA27-4B83-B751-4EAE2F9F8592}" presName="root2" presStyleCnt="0"/>
      <dgm:spPr/>
    </dgm:pt>
    <dgm:pt modelId="{6BBAB80C-60BA-4EE6-B553-BDD94A8CD750}" type="pres">
      <dgm:prSet presAssocID="{C0B2272A-AA27-4B83-B751-4EAE2F9F8592}" presName="LevelTwoTextNode" presStyleLbl="node2" presStyleIdx="1" presStyleCnt="4">
        <dgm:presLayoutVars>
          <dgm:chPref val="3"/>
        </dgm:presLayoutVars>
      </dgm:prSet>
      <dgm:spPr/>
    </dgm:pt>
    <dgm:pt modelId="{96AD0314-4931-45CF-A52F-2872DEA71731}" type="pres">
      <dgm:prSet presAssocID="{C0B2272A-AA27-4B83-B751-4EAE2F9F8592}" presName="level3hierChild" presStyleCnt="0"/>
      <dgm:spPr/>
    </dgm:pt>
    <dgm:pt modelId="{412DEC67-7F8E-4D00-822F-4DEAB745C7C3}" type="pres">
      <dgm:prSet presAssocID="{279A4F2E-4289-4DF0-AB9A-A32A69C201AA}" presName="conn2-1" presStyleLbl="parChTrans1D2" presStyleIdx="2" presStyleCnt="4"/>
      <dgm:spPr/>
    </dgm:pt>
    <dgm:pt modelId="{837F6172-6C45-4F33-A177-DE8EAB1F44FF}" type="pres">
      <dgm:prSet presAssocID="{279A4F2E-4289-4DF0-AB9A-A32A69C201AA}" presName="connTx" presStyleLbl="parChTrans1D2" presStyleIdx="2" presStyleCnt="4"/>
      <dgm:spPr/>
    </dgm:pt>
    <dgm:pt modelId="{B1B5D2D1-84B0-4552-A801-9EE1FC4618E3}" type="pres">
      <dgm:prSet presAssocID="{C49721D8-89EC-484D-9FAE-5F88FB9FD293}" presName="root2" presStyleCnt="0"/>
      <dgm:spPr/>
    </dgm:pt>
    <dgm:pt modelId="{6E80F5B4-973D-49B4-88DB-EA5A5E30D79C}" type="pres">
      <dgm:prSet presAssocID="{C49721D8-89EC-484D-9FAE-5F88FB9FD293}" presName="LevelTwoTextNode" presStyleLbl="node2" presStyleIdx="2" presStyleCnt="4">
        <dgm:presLayoutVars>
          <dgm:chPref val="3"/>
        </dgm:presLayoutVars>
      </dgm:prSet>
      <dgm:spPr/>
    </dgm:pt>
    <dgm:pt modelId="{344F95B6-C176-4586-A306-2D6E4C8A7CDC}" type="pres">
      <dgm:prSet presAssocID="{C49721D8-89EC-484D-9FAE-5F88FB9FD293}" presName="level3hierChild" presStyleCnt="0"/>
      <dgm:spPr/>
    </dgm:pt>
    <dgm:pt modelId="{972E8297-DE13-4BD8-B93A-2FAC27C63513}" type="pres">
      <dgm:prSet presAssocID="{DF8F6626-2AF9-40DA-9359-9C889FEE2CD7}" presName="conn2-1" presStyleLbl="parChTrans1D2" presStyleIdx="3" presStyleCnt="4"/>
      <dgm:spPr/>
    </dgm:pt>
    <dgm:pt modelId="{25D6E267-076F-49F1-B7EB-A28BDAF325CE}" type="pres">
      <dgm:prSet presAssocID="{DF8F6626-2AF9-40DA-9359-9C889FEE2CD7}" presName="connTx" presStyleLbl="parChTrans1D2" presStyleIdx="3" presStyleCnt="4"/>
      <dgm:spPr/>
    </dgm:pt>
    <dgm:pt modelId="{1C5FA450-C00F-4F72-B0D5-50FA770AD119}" type="pres">
      <dgm:prSet presAssocID="{8F396539-B6D2-4D7D-B4C1-A2831D9754D8}" presName="root2" presStyleCnt="0"/>
      <dgm:spPr/>
    </dgm:pt>
    <dgm:pt modelId="{A891D9C7-EE9E-45F2-9ED6-BD303FB2048A}" type="pres">
      <dgm:prSet presAssocID="{8F396539-B6D2-4D7D-B4C1-A2831D9754D8}" presName="LevelTwoTextNode" presStyleLbl="node2" presStyleIdx="3" presStyleCnt="4">
        <dgm:presLayoutVars>
          <dgm:chPref val="3"/>
        </dgm:presLayoutVars>
      </dgm:prSet>
      <dgm:spPr/>
    </dgm:pt>
    <dgm:pt modelId="{59EDF9E7-B591-4B1E-93FB-1265E6DD56CB}" type="pres">
      <dgm:prSet presAssocID="{8F396539-B6D2-4D7D-B4C1-A2831D9754D8}" presName="level3hierChild" presStyleCnt="0"/>
      <dgm:spPr/>
    </dgm:pt>
  </dgm:ptLst>
  <dgm:cxnLst>
    <dgm:cxn modelId="{F3168313-A0E6-411A-93DA-511D171D645C}" type="presOf" srcId="{DF8F6626-2AF9-40DA-9359-9C889FEE2CD7}" destId="{25D6E267-076F-49F1-B7EB-A28BDAF325CE}" srcOrd="1" destOrd="0" presId="urn:microsoft.com/office/officeart/2005/8/layout/hierarchy2"/>
    <dgm:cxn modelId="{239B9C19-3E65-449F-9F36-A3B635611F72}" srcId="{D62EAF74-EE00-4233-8487-1F904D69F2EF}" destId="{C0B2272A-AA27-4B83-B751-4EAE2F9F8592}" srcOrd="1" destOrd="0" parTransId="{01E57B78-EC0F-4D44-BA38-4ED637BC4065}" sibTransId="{317990DB-6C95-4C8A-969D-6A9848ED121C}"/>
    <dgm:cxn modelId="{9BC09421-4CC6-4531-998A-917D53C121A1}" srcId="{D62EAF74-EE00-4233-8487-1F904D69F2EF}" destId="{8F396539-B6D2-4D7D-B4C1-A2831D9754D8}" srcOrd="3" destOrd="0" parTransId="{DF8F6626-2AF9-40DA-9359-9C889FEE2CD7}" sibTransId="{6F2EF76C-E089-4BF9-8383-B19A9CABA73E}"/>
    <dgm:cxn modelId="{5490CD2B-980C-417D-A3B9-471308F0831B}" type="presOf" srcId="{8F396539-B6D2-4D7D-B4C1-A2831D9754D8}" destId="{A891D9C7-EE9E-45F2-9ED6-BD303FB2048A}" srcOrd="0" destOrd="0" presId="urn:microsoft.com/office/officeart/2005/8/layout/hierarchy2"/>
    <dgm:cxn modelId="{D6C35A34-50F7-4B54-9404-57F646F04B15}" type="presOf" srcId="{F7C331E6-E96A-46FB-9935-AF5173C70592}" destId="{18E142B3-F9A3-4ABA-8404-5E26070E8C2A}" srcOrd="0" destOrd="0" presId="urn:microsoft.com/office/officeart/2005/8/layout/hierarchy2"/>
    <dgm:cxn modelId="{11A2CD3B-0420-4344-BAA1-08F594D0DA02}" type="presOf" srcId="{BD19A1A1-2227-4EF4-81A9-B995CAFEDCCD}" destId="{F833EC6B-889F-4D81-B8EB-B74611039267}" srcOrd="1" destOrd="0" presId="urn:microsoft.com/office/officeart/2005/8/layout/hierarchy2"/>
    <dgm:cxn modelId="{AB72E268-B8D2-4537-96F9-879CD828FA61}" type="presOf" srcId="{C49721D8-89EC-484D-9FAE-5F88FB9FD293}" destId="{6E80F5B4-973D-49B4-88DB-EA5A5E30D79C}" srcOrd="0" destOrd="0" presId="urn:microsoft.com/office/officeart/2005/8/layout/hierarchy2"/>
    <dgm:cxn modelId="{273A3B73-664E-4DFE-A58E-EF4716497BC4}" type="presOf" srcId="{279A4F2E-4289-4DF0-AB9A-A32A69C201AA}" destId="{412DEC67-7F8E-4D00-822F-4DEAB745C7C3}" srcOrd="0" destOrd="0" presId="urn:microsoft.com/office/officeart/2005/8/layout/hierarchy2"/>
    <dgm:cxn modelId="{C747AA94-A894-420C-A89F-4131B88F11DA}" type="presOf" srcId="{01E57B78-EC0F-4D44-BA38-4ED637BC4065}" destId="{E3B64E47-4E3D-42DF-8E16-E00F9E231C47}" srcOrd="0" destOrd="0" presId="urn:microsoft.com/office/officeart/2005/8/layout/hierarchy2"/>
    <dgm:cxn modelId="{8434EEA2-1EFC-424C-8A24-1841B3671175}" srcId="{D62EAF74-EE00-4233-8487-1F904D69F2EF}" destId="{C49721D8-89EC-484D-9FAE-5F88FB9FD293}" srcOrd="2" destOrd="0" parTransId="{279A4F2E-4289-4DF0-AB9A-A32A69C201AA}" sibTransId="{B90D6176-AAFF-4051-BD4E-647668279960}"/>
    <dgm:cxn modelId="{F43A66A7-26D1-415F-853C-54E56271463C}" type="presOf" srcId="{08FFC0FB-9534-4FC5-AFD8-B35C9C6B3C43}" destId="{DCDAB46C-A9FF-47CB-9A98-19A4AD8ED2E0}" srcOrd="0" destOrd="0" presId="urn:microsoft.com/office/officeart/2005/8/layout/hierarchy2"/>
    <dgm:cxn modelId="{021708B6-68D5-41AE-A3BA-348A04A42EFB}" type="presOf" srcId="{279A4F2E-4289-4DF0-AB9A-A32A69C201AA}" destId="{837F6172-6C45-4F33-A177-DE8EAB1F44FF}" srcOrd="1" destOrd="0" presId="urn:microsoft.com/office/officeart/2005/8/layout/hierarchy2"/>
    <dgm:cxn modelId="{C4C684B6-99D6-4AB0-9016-8E5F828C347D}" type="presOf" srcId="{DF8F6626-2AF9-40DA-9359-9C889FEE2CD7}" destId="{972E8297-DE13-4BD8-B93A-2FAC27C63513}" srcOrd="0" destOrd="0" presId="urn:microsoft.com/office/officeart/2005/8/layout/hierarchy2"/>
    <dgm:cxn modelId="{3CB365B7-F281-423E-A6A9-350113C48883}" srcId="{F7C331E6-E96A-46FB-9935-AF5173C70592}" destId="{D62EAF74-EE00-4233-8487-1F904D69F2EF}" srcOrd="0" destOrd="0" parTransId="{6A094B6B-D155-4ABF-ABE4-AD95BC78FE50}" sibTransId="{5C93F72A-8A17-4AF8-A458-7300C9DE2DC9}"/>
    <dgm:cxn modelId="{D8CEB7BD-EBF7-4D69-9296-83B3C41C5B4D}" type="presOf" srcId="{C0B2272A-AA27-4B83-B751-4EAE2F9F8592}" destId="{6BBAB80C-60BA-4EE6-B553-BDD94A8CD750}" srcOrd="0" destOrd="0" presId="urn:microsoft.com/office/officeart/2005/8/layout/hierarchy2"/>
    <dgm:cxn modelId="{3D9C11E1-D402-49CE-9090-E12D8CC075E1}" type="presOf" srcId="{BD19A1A1-2227-4EF4-81A9-B995CAFEDCCD}" destId="{F34C8FF5-D8E1-4BFB-AB81-64B5DC064410}" srcOrd="0" destOrd="0" presId="urn:microsoft.com/office/officeart/2005/8/layout/hierarchy2"/>
    <dgm:cxn modelId="{3FE91BE9-3B9F-46A5-B27D-7AFE96C54A6F}" type="presOf" srcId="{01E57B78-EC0F-4D44-BA38-4ED637BC4065}" destId="{F409AF09-3673-4A2A-872B-E13A299B161D}" srcOrd="1" destOrd="0" presId="urn:microsoft.com/office/officeart/2005/8/layout/hierarchy2"/>
    <dgm:cxn modelId="{0E4392F1-B580-4B54-86EB-6D0F1F091D57}" type="presOf" srcId="{D62EAF74-EE00-4233-8487-1F904D69F2EF}" destId="{7BCCFCE1-3279-461D-BCFC-0DCF4596FBB0}" srcOrd="0" destOrd="0" presId="urn:microsoft.com/office/officeart/2005/8/layout/hierarchy2"/>
    <dgm:cxn modelId="{8E67F1FA-ECCF-42B0-AE10-DD712EAF4EA5}" srcId="{D62EAF74-EE00-4233-8487-1F904D69F2EF}" destId="{08FFC0FB-9534-4FC5-AFD8-B35C9C6B3C43}" srcOrd="0" destOrd="0" parTransId="{BD19A1A1-2227-4EF4-81A9-B995CAFEDCCD}" sibTransId="{287275C1-BFC6-41DA-BB5F-3374CE7D908C}"/>
    <dgm:cxn modelId="{79713D1E-1843-4704-A9FC-0E50F05546F7}" type="presParOf" srcId="{18E142B3-F9A3-4ABA-8404-5E26070E8C2A}" destId="{3E08A43A-4D79-48D0-B552-E9F53EA90E1A}" srcOrd="0" destOrd="0" presId="urn:microsoft.com/office/officeart/2005/8/layout/hierarchy2"/>
    <dgm:cxn modelId="{247CEA1B-72CA-4492-BB75-75866C5F1A82}" type="presParOf" srcId="{3E08A43A-4D79-48D0-B552-E9F53EA90E1A}" destId="{7BCCFCE1-3279-461D-BCFC-0DCF4596FBB0}" srcOrd="0" destOrd="0" presId="urn:microsoft.com/office/officeart/2005/8/layout/hierarchy2"/>
    <dgm:cxn modelId="{2E180C04-4D80-4FDE-A0C8-5ED8516FCDCA}" type="presParOf" srcId="{3E08A43A-4D79-48D0-B552-E9F53EA90E1A}" destId="{62D96CBF-B12B-4EDC-B6A6-B24F246ABA3D}" srcOrd="1" destOrd="0" presId="urn:microsoft.com/office/officeart/2005/8/layout/hierarchy2"/>
    <dgm:cxn modelId="{38588181-82AA-498B-85AD-A57B2E68443A}" type="presParOf" srcId="{62D96CBF-B12B-4EDC-B6A6-B24F246ABA3D}" destId="{F34C8FF5-D8E1-4BFB-AB81-64B5DC064410}" srcOrd="0" destOrd="0" presId="urn:microsoft.com/office/officeart/2005/8/layout/hierarchy2"/>
    <dgm:cxn modelId="{4EC68EB5-B69E-4B1B-8958-50AB98556E48}" type="presParOf" srcId="{F34C8FF5-D8E1-4BFB-AB81-64B5DC064410}" destId="{F833EC6B-889F-4D81-B8EB-B74611039267}" srcOrd="0" destOrd="0" presId="urn:microsoft.com/office/officeart/2005/8/layout/hierarchy2"/>
    <dgm:cxn modelId="{0F4E6585-998F-4E8D-9939-B103EE718717}" type="presParOf" srcId="{62D96CBF-B12B-4EDC-B6A6-B24F246ABA3D}" destId="{16540019-E52F-453A-A224-36BB0A74C5BA}" srcOrd="1" destOrd="0" presId="urn:microsoft.com/office/officeart/2005/8/layout/hierarchy2"/>
    <dgm:cxn modelId="{2CEFC003-8790-4210-BD52-64D0B13E0CFE}" type="presParOf" srcId="{16540019-E52F-453A-A224-36BB0A74C5BA}" destId="{DCDAB46C-A9FF-47CB-9A98-19A4AD8ED2E0}" srcOrd="0" destOrd="0" presId="urn:microsoft.com/office/officeart/2005/8/layout/hierarchy2"/>
    <dgm:cxn modelId="{123D9312-1F92-4384-B657-6AB572E86E95}" type="presParOf" srcId="{16540019-E52F-453A-A224-36BB0A74C5BA}" destId="{52860B9C-3400-4DF3-9A0C-2A1D46EFA447}" srcOrd="1" destOrd="0" presId="urn:microsoft.com/office/officeart/2005/8/layout/hierarchy2"/>
    <dgm:cxn modelId="{F2E88990-0F7F-479E-AB89-92314E4638BB}" type="presParOf" srcId="{62D96CBF-B12B-4EDC-B6A6-B24F246ABA3D}" destId="{E3B64E47-4E3D-42DF-8E16-E00F9E231C47}" srcOrd="2" destOrd="0" presId="urn:microsoft.com/office/officeart/2005/8/layout/hierarchy2"/>
    <dgm:cxn modelId="{4A0CDBF9-4DD5-48DE-9796-3E1F68D72BAB}" type="presParOf" srcId="{E3B64E47-4E3D-42DF-8E16-E00F9E231C47}" destId="{F409AF09-3673-4A2A-872B-E13A299B161D}" srcOrd="0" destOrd="0" presId="urn:microsoft.com/office/officeart/2005/8/layout/hierarchy2"/>
    <dgm:cxn modelId="{72F4C25F-46E6-477A-B463-2E26CCB1BC3E}" type="presParOf" srcId="{62D96CBF-B12B-4EDC-B6A6-B24F246ABA3D}" destId="{8AB36CB2-5DC0-4AF4-9C20-3C2734CB021E}" srcOrd="3" destOrd="0" presId="urn:microsoft.com/office/officeart/2005/8/layout/hierarchy2"/>
    <dgm:cxn modelId="{C4D6BA9B-11F4-4405-A44C-197EBB3BC9E0}" type="presParOf" srcId="{8AB36CB2-5DC0-4AF4-9C20-3C2734CB021E}" destId="{6BBAB80C-60BA-4EE6-B553-BDD94A8CD750}" srcOrd="0" destOrd="0" presId="urn:microsoft.com/office/officeart/2005/8/layout/hierarchy2"/>
    <dgm:cxn modelId="{BD27B523-1387-4D5D-9082-6CA6C4FC5E76}" type="presParOf" srcId="{8AB36CB2-5DC0-4AF4-9C20-3C2734CB021E}" destId="{96AD0314-4931-45CF-A52F-2872DEA71731}" srcOrd="1" destOrd="0" presId="urn:microsoft.com/office/officeart/2005/8/layout/hierarchy2"/>
    <dgm:cxn modelId="{99914DCB-9964-4EAF-9348-B5A6FE28FA45}" type="presParOf" srcId="{62D96CBF-B12B-4EDC-B6A6-B24F246ABA3D}" destId="{412DEC67-7F8E-4D00-822F-4DEAB745C7C3}" srcOrd="4" destOrd="0" presId="urn:microsoft.com/office/officeart/2005/8/layout/hierarchy2"/>
    <dgm:cxn modelId="{74E3651F-C07E-46F8-83D5-6EBE13EF99D0}" type="presParOf" srcId="{412DEC67-7F8E-4D00-822F-4DEAB745C7C3}" destId="{837F6172-6C45-4F33-A177-DE8EAB1F44FF}" srcOrd="0" destOrd="0" presId="urn:microsoft.com/office/officeart/2005/8/layout/hierarchy2"/>
    <dgm:cxn modelId="{5BCB6708-FCDA-4C1D-B241-E0811130A4D3}" type="presParOf" srcId="{62D96CBF-B12B-4EDC-B6A6-B24F246ABA3D}" destId="{B1B5D2D1-84B0-4552-A801-9EE1FC4618E3}" srcOrd="5" destOrd="0" presId="urn:microsoft.com/office/officeart/2005/8/layout/hierarchy2"/>
    <dgm:cxn modelId="{D9F6AEA4-948C-4A27-8478-CAD42426997F}" type="presParOf" srcId="{B1B5D2D1-84B0-4552-A801-9EE1FC4618E3}" destId="{6E80F5B4-973D-49B4-88DB-EA5A5E30D79C}" srcOrd="0" destOrd="0" presId="urn:microsoft.com/office/officeart/2005/8/layout/hierarchy2"/>
    <dgm:cxn modelId="{3C2B478A-7BC2-47FB-B973-3CD468E31A59}" type="presParOf" srcId="{B1B5D2D1-84B0-4552-A801-9EE1FC4618E3}" destId="{344F95B6-C176-4586-A306-2D6E4C8A7CDC}" srcOrd="1" destOrd="0" presId="urn:microsoft.com/office/officeart/2005/8/layout/hierarchy2"/>
    <dgm:cxn modelId="{C07D451B-9350-498D-95F1-32C6EFA4CE32}" type="presParOf" srcId="{62D96CBF-B12B-4EDC-B6A6-B24F246ABA3D}" destId="{972E8297-DE13-4BD8-B93A-2FAC27C63513}" srcOrd="6" destOrd="0" presId="urn:microsoft.com/office/officeart/2005/8/layout/hierarchy2"/>
    <dgm:cxn modelId="{4C5BE44B-37DA-4C54-8BF2-55B2DFCE7432}" type="presParOf" srcId="{972E8297-DE13-4BD8-B93A-2FAC27C63513}" destId="{25D6E267-076F-49F1-B7EB-A28BDAF325CE}" srcOrd="0" destOrd="0" presId="urn:microsoft.com/office/officeart/2005/8/layout/hierarchy2"/>
    <dgm:cxn modelId="{00B29361-F0CA-4A38-913B-7C7E18C51901}" type="presParOf" srcId="{62D96CBF-B12B-4EDC-B6A6-B24F246ABA3D}" destId="{1C5FA450-C00F-4F72-B0D5-50FA770AD119}" srcOrd="7" destOrd="0" presId="urn:microsoft.com/office/officeart/2005/8/layout/hierarchy2"/>
    <dgm:cxn modelId="{728AAC06-770D-40BF-B0BB-797427542A9F}" type="presParOf" srcId="{1C5FA450-C00F-4F72-B0D5-50FA770AD119}" destId="{A891D9C7-EE9E-45F2-9ED6-BD303FB2048A}" srcOrd="0" destOrd="0" presId="urn:microsoft.com/office/officeart/2005/8/layout/hierarchy2"/>
    <dgm:cxn modelId="{E70E32EB-DAED-4114-96F8-A21DFF39466D}" type="presParOf" srcId="{1C5FA450-C00F-4F72-B0D5-50FA770AD119}" destId="{59EDF9E7-B591-4B1E-93FB-1265E6DD56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9EA58-7369-494D-8CDE-82FB202ACDA6}" type="doc">
      <dgm:prSet loTypeId="urn:microsoft.com/office/officeart/2005/8/layout/matrix3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0861854-39B1-4B76-B5AD-59EA934C64A2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wykonując ten projekt mieliście możliwość poznania różnych źródeł internetowych, oraz zasad bezpiecznego korzystania z Internetu</a:t>
          </a:r>
        </a:p>
      </dgm:t>
    </dgm:pt>
    <dgm:pt modelId="{14D6A14A-3BA6-409C-856C-68D149F5737B}" type="parTrans" cxnId="{A163651B-A7CB-4292-BF09-BD81032324E3}">
      <dgm:prSet/>
      <dgm:spPr/>
      <dgm:t>
        <a:bodyPr/>
        <a:lstStyle/>
        <a:p>
          <a:endParaRPr lang="pl-PL"/>
        </a:p>
      </dgm:t>
    </dgm:pt>
    <dgm:pt modelId="{97B6AA95-FCF0-4597-83CE-294E2F937D15}" type="sibTrans" cxnId="{A163651B-A7CB-4292-BF09-BD81032324E3}">
      <dgm:prSet/>
      <dgm:spPr/>
      <dgm:t>
        <a:bodyPr/>
        <a:lstStyle/>
        <a:p>
          <a:endParaRPr lang="pl-PL"/>
        </a:p>
      </dgm:t>
    </dgm:pt>
    <dgm:pt modelId="{499DE9A7-23BA-4969-98B8-8080B008B0FB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mogliście się przekonać, że warto czytać, przeglądać różne źródła,  dzięki temu możecie wzbogacić zasób słownictwa</a:t>
          </a:r>
        </a:p>
      </dgm:t>
    </dgm:pt>
    <dgm:pt modelId="{89D2D4D5-0A95-40E5-97B4-4597B7DC2291}" type="parTrans" cxnId="{20CC4D4E-2FD9-4CBE-8946-F680E930EA3D}">
      <dgm:prSet/>
      <dgm:spPr/>
      <dgm:t>
        <a:bodyPr/>
        <a:lstStyle/>
        <a:p>
          <a:endParaRPr lang="pl-PL"/>
        </a:p>
      </dgm:t>
    </dgm:pt>
    <dgm:pt modelId="{8949DCA9-62A2-48B4-BAED-3B0B45DD2BBF}" type="sibTrans" cxnId="{20CC4D4E-2FD9-4CBE-8946-F680E930EA3D}">
      <dgm:prSet/>
      <dgm:spPr/>
      <dgm:t>
        <a:bodyPr/>
        <a:lstStyle/>
        <a:p>
          <a:endParaRPr lang="pl-PL"/>
        </a:p>
      </dgm:t>
    </dgm:pt>
    <dgm:pt modelId="{060DC641-E26F-4CA6-BD0A-8A86ACAA7FDA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poznaliście zasady współpracy w grupie, zasady dobrej komunikacji, ale też odpowiedzialności za powierzone wam zadania. </a:t>
          </a:r>
        </a:p>
      </dgm:t>
    </dgm:pt>
    <dgm:pt modelId="{44F167FC-A7E4-4FC7-A82F-790BA0654806}" type="parTrans" cxnId="{4E11FAB9-740C-4473-B718-A5FF2939CFAA}">
      <dgm:prSet/>
      <dgm:spPr/>
      <dgm:t>
        <a:bodyPr/>
        <a:lstStyle/>
        <a:p>
          <a:endParaRPr lang="pl-PL"/>
        </a:p>
      </dgm:t>
    </dgm:pt>
    <dgm:pt modelId="{6F25296B-C5F7-4F6D-B9DE-19D9874A3935}" type="sibTrans" cxnId="{4E11FAB9-740C-4473-B718-A5FF2939CFAA}">
      <dgm:prSet/>
      <dgm:spPr/>
      <dgm:t>
        <a:bodyPr/>
        <a:lstStyle/>
        <a:p>
          <a:endParaRPr lang="pl-PL"/>
        </a:p>
      </dgm:t>
    </dgm:pt>
    <dgm:pt modelId="{7C14713A-1EE1-4EEF-8B71-5D072814C12A}">
      <dgm:prSet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pl-PL" sz="1600" dirty="0"/>
            <a:t>prezentując swoją pracę,  poznaliście zasady występowania przed publicznością oraz ćwiczyliście umiejętność odpowiadania na pytania do opracowanego tematu</a:t>
          </a:r>
        </a:p>
      </dgm:t>
    </dgm:pt>
    <dgm:pt modelId="{B55D07F2-D85E-406A-8832-90912E34F8E6}" type="parTrans" cxnId="{929252F9-0235-4B48-A9F1-E50FAB9F7500}">
      <dgm:prSet/>
      <dgm:spPr/>
      <dgm:t>
        <a:bodyPr/>
        <a:lstStyle/>
        <a:p>
          <a:endParaRPr lang="pl-PL"/>
        </a:p>
      </dgm:t>
    </dgm:pt>
    <dgm:pt modelId="{7F19CB31-1323-4B70-A845-05CD11FBA429}" type="sibTrans" cxnId="{929252F9-0235-4B48-A9F1-E50FAB9F7500}">
      <dgm:prSet/>
      <dgm:spPr/>
      <dgm:t>
        <a:bodyPr/>
        <a:lstStyle/>
        <a:p>
          <a:endParaRPr lang="pl-PL"/>
        </a:p>
      </dgm:t>
    </dgm:pt>
    <dgm:pt modelId="{336AB9E7-F2AE-4CDD-A4C6-037663765D29}">
      <dgm:prSet/>
      <dgm:spPr/>
      <dgm:t>
        <a:bodyPr/>
        <a:lstStyle/>
        <a:p>
          <a:endParaRPr lang="pl-PL"/>
        </a:p>
      </dgm:t>
    </dgm:pt>
    <dgm:pt modelId="{66A1097A-630A-47CE-BFE5-79F98D9F4AD2}" type="parTrans" cxnId="{5857982B-452F-4F28-80D3-128FFB9904B5}">
      <dgm:prSet/>
      <dgm:spPr/>
      <dgm:t>
        <a:bodyPr/>
        <a:lstStyle/>
        <a:p>
          <a:endParaRPr lang="pl-PL"/>
        </a:p>
      </dgm:t>
    </dgm:pt>
    <dgm:pt modelId="{FC5DD72D-DDB3-4735-98FE-E6CCD02D0715}" type="sibTrans" cxnId="{5857982B-452F-4F28-80D3-128FFB9904B5}">
      <dgm:prSet/>
      <dgm:spPr/>
      <dgm:t>
        <a:bodyPr/>
        <a:lstStyle/>
        <a:p>
          <a:endParaRPr lang="pl-PL"/>
        </a:p>
      </dgm:t>
    </dgm:pt>
    <dgm:pt modelId="{6429FE03-B3FF-418E-AF0E-8193E94EB6AE}" type="pres">
      <dgm:prSet presAssocID="{F049EA58-7369-494D-8CDE-82FB202ACDA6}" presName="matrix" presStyleCnt="0">
        <dgm:presLayoutVars>
          <dgm:chMax val="1"/>
          <dgm:dir/>
          <dgm:resizeHandles val="exact"/>
        </dgm:presLayoutVars>
      </dgm:prSet>
      <dgm:spPr/>
    </dgm:pt>
    <dgm:pt modelId="{0443DDD8-7483-4E46-8427-76422189F932}" type="pres">
      <dgm:prSet presAssocID="{F049EA58-7369-494D-8CDE-82FB202ACDA6}" presName="diamond" presStyleLbl="bgShp" presStyleIdx="0" presStyleCnt="1" custScaleX="133702"/>
      <dgm:spPr>
        <a:ln w="57150">
          <a:solidFill>
            <a:schemeClr val="bg1"/>
          </a:solidFill>
        </a:ln>
      </dgm:spPr>
    </dgm:pt>
    <dgm:pt modelId="{0873A7EA-DD40-485E-AEF1-262EAE795E30}" type="pres">
      <dgm:prSet presAssocID="{F049EA58-7369-494D-8CDE-82FB202ACDA6}" presName="quad1" presStyleLbl="node1" presStyleIdx="0" presStyleCnt="4" custScaleX="103846" custScaleY="103846" custLinFactNeighborX="-6410">
        <dgm:presLayoutVars>
          <dgm:chMax val="0"/>
          <dgm:chPref val="0"/>
          <dgm:bulletEnabled val="1"/>
        </dgm:presLayoutVars>
      </dgm:prSet>
      <dgm:spPr/>
    </dgm:pt>
    <dgm:pt modelId="{32583719-EA0E-4BBC-80E0-F3A9F05F61DF}" type="pres">
      <dgm:prSet presAssocID="{F049EA58-7369-494D-8CDE-82FB202ACDA6}" presName="quad2" presStyleLbl="node1" presStyleIdx="1" presStyleCnt="4" custScaleX="103846" custScaleY="103846" custLinFactNeighborX="6410">
        <dgm:presLayoutVars>
          <dgm:chMax val="0"/>
          <dgm:chPref val="0"/>
          <dgm:bulletEnabled val="1"/>
        </dgm:presLayoutVars>
      </dgm:prSet>
      <dgm:spPr/>
    </dgm:pt>
    <dgm:pt modelId="{23F70F77-83EC-4A49-A6B2-9DC9C2154099}" type="pres">
      <dgm:prSet presAssocID="{F049EA58-7369-494D-8CDE-82FB202ACDA6}" presName="quad3" presStyleLbl="node1" presStyleIdx="2" presStyleCnt="4" custScaleX="103846" custScaleY="103846" custLinFactNeighborX="-6410">
        <dgm:presLayoutVars>
          <dgm:chMax val="0"/>
          <dgm:chPref val="0"/>
          <dgm:bulletEnabled val="1"/>
        </dgm:presLayoutVars>
      </dgm:prSet>
      <dgm:spPr/>
    </dgm:pt>
    <dgm:pt modelId="{D7E03697-A0DC-4A9B-A6F6-3E4C5A946E1F}" type="pres">
      <dgm:prSet presAssocID="{F049EA58-7369-494D-8CDE-82FB202ACDA6}" presName="quad4" presStyleLbl="node1" presStyleIdx="3" presStyleCnt="4" custScaleX="103846" custScaleY="103846" custLinFactNeighborX="6410">
        <dgm:presLayoutVars>
          <dgm:chMax val="0"/>
          <dgm:chPref val="0"/>
          <dgm:bulletEnabled val="1"/>
        </dgm:presLayoutVars>
      </dgm:prSet>
      <dgm:spPr/>
    </dgm:pt>
  </dgm:ptLst>
  <dgm:cxnLst>
    <dgm:cxn modelId="{A163651B-A7CB-4292-BF09-BD81032324E3}" srcId="{F049EA58-7369-494D-8CDE-82FB202ACDA6}" destId="{20861854-39B1-4B76-B5AD-59EA934C64A2}" srcOrd="0" destOrd="0" parTransId="{14D6A14A-3BA6-409C-856C-68D149F5737B}" sibTransId="{97B6AA95-FCF0-4597-83CE-294E2F937D15}"/>
    <dgm:cxn modelId="{5857982B-452F-4F28-80D3-128FFB9904B5}" srcId="{F049EA58-7369-494D-8CDE-82FB202ACDA6}" destId="{336AB9E7-F2AE-4CDD-A4C6-037663765D29}" srcOrd="4" destOrd="0" parTransId="{66A1097A-630A-47CE-BFE5-79F98D9F4AD2}" sibTransId="{FC5DD72D-DDB3-4735-98FE-E6CCD02D0715}"/>
    <dgm:cxn modelId="{D34CAA39-3A3E-4CFB-A5D6-72BB41726B85}" type="presOf" srcId="{F049EA58-7369-494D-8CDE-82FB202ACDA6}" destId="{6429FE03-B3FF-418E-AF0E-8193E94EB6AE}" srcOrd="0" destOrd="0" presId="urn:microsoft.com/office/officeart/2005/8/layout/matrix3"/>
    <dgm:cxn modelId="{DC46B465-6FA6-4AA7-8C27-827983C991CE}" type="presOf" srcId="{499DE9A7-23BA-4969-98B8-8080B008B0FB}" destId="{32583719-EA0E-4BBC-80E0-F3A9F05F61DF}" srcOrd="0" destOrd="0" presId="urn:microsoft.com/office/officeart/2005/8/layout/matrix3"/>
    <dgm:cxn modelId="{20CC4D4E-2FD9-4CBE-8946-F680E930EA3D}" srcId="{F049EA58-7369-494D-8CDE-82FB202ACDA6}" destId="{499DE9A7-23BA-4969-98B8-8080B008B0FB}" srcOrd="1" destOrd="0" parTransId="{89D2D4D5-0A95-40E5-97B4-4597B7DC2291}" sibTransId="{8949DCA9-62A2-48B4-BAED-3B0B45DD2BBF}"/>
    <dgm:cxn modelId="{C33CC1A2-AD87-4EBD-967B-832B6A686F6E}" type="presOf" srcId="{060DC641-E26F-4CA6-BD0A-8A86ACAA7FDA}" destId="{23F70F77-83EC-4A49-A6B2-9DC9C2154099}" srcOrd="0" destOrd="0" presId="urn:microsoft.com/office/officeart/2005/8/layout/matrix3"/>
    <dgm:cxn modelId="{7ABF35AC-C935-444F-9C36-C153E6A71326}" type="presOf" srcId="{20861854-39B1-4B76-B5AD-59EA934C64A2}" destId="{0873A7EA-DD40-485E-AEF1-262EAE795E30}" srcOrd="0" destOrd="0" presId="urn:microsoft.com/office/officeart/2005/8/layout/matrix3"/>
    <dgm:cxn modelId="{4E11FAB9-740C-4473-B718-A5FF2939CFAA}" srcId="{F049EA58-7369-494D-8CDE-82FB202ACDA6}" destId="{060DC641-E26F-4CA6-BD0A-8A86ACAA7FDA}" srcOrd="2" destOrd="0" parTransId="{44F167FC-A7E4-4FC7-A82F-790BA0654806}" sibTransId="{6F25296B-C5F7-4F6D-B9DE-19D9874A3935}"/>
    <dgm:cxn modelId="{1FF18FDE-08B9-493D-AAAC-D570C100CD2C}" type="presOf" srcId="{7C14713A-1EE1-4EEF-8B71-5D072814C12A}" destId="{D7E03697-A0DC-4A9B-A6F6-3E4C5A946E1F}" srcOrd="0" destOrd="0" presId="urn:microsoft.com/office/officeart/2005/8/layout/matrix3"/>
    <dgm:cxn modelId="{929252F9-0235-4B48-A9F1-E50FAB9F7500}" srcId="{F049EA58-7369-494D-8CDE-82FB202ACDA6}" destId="{7C14713A-1EE1-4EEF-8B71-5D072814C12A}" srcOrd="3" destOrd="0" parTransId="{B55D07F2-D85E-406A-8832-90912E34F8E6}" sibTransId="{7F19CB31-1323-4B70-A845-05CD11FBA429}"/>
    <dgm:cxn modelId="{C06E5E90-D2B2-4DB0-B896-665D06F23BFE}" type="presParOf" srcId="{6429FE03-B3FF-418E-AF0E-8193E94EB6AE}" destId="{0443DDD8-7483-4E46-8427-76422189F932}" srcOrd="0" destOrd="0" presId="urn:microsoft.com/office/officeart/2005/8/layout/matrix3"/>
    <dgm:cxn modelId="{0E292A60-3588-4690-899E-AE7A5262AAC0}" type="presParOf" srcId="{6429FE03-B3FF-418E-AF0E-8193E94EB6AE}" destId="{0873A7EA-DD40-485E-AEF1-262EAE795E30}" srcOrd="1" destOrd="0" presId="urn:microsoft.com/office/officeart/2005/8/layout/matrix3"/>
    <dgm:cxn modelId="{FCE2E131-2CF1-45A9-B009-F67870004074}" type="presParOf" srcId="{6429FE03-B3FF-418E-AF0E-8193E94EB6AE}" destId="{32583719-EA0E-4BBC-80E0-F3A9F05F61DF}" srcOrd="2" destOrd="0" presId="urn:microsoft.com/office/officeart/2005/8/layout/matrix3"/>
    <dgm:cxn modelId="{CAFCFF89-B1E6-4C94-A82E-4E842E8ECABF}" type="presParOf" srcId="{6429FE03-B3FF-418E-AF0E-8193E94EB6AE}" destId="{23F70F77-83EC-4A49-A6B2-9DC9C2154099}" srcOrd="3" destOrd="0" presId="urn:microsoft.com/office/officeart/2005/8/layout/matrix3"/>
    <dgm:cxn modelId="{A5553CCF-8C4A-4A09-9276-FF625B8BE7A8}" type="presParOf" srcId="{6429FE03-B3FF-418E-AF0E-8193E94EB6AE}" destId="{D7E03697-A0DC-4A9B-A6F6-3E4C5A946E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16D76-8213-432B-BC49-D584BF46E405}">
      <dsp:nvSpPr>
        <dsp:cNvPr id="0" name=""/>
        <dsp:cNvSpPr/>
      </dsp:nvSpPr>
      <dsp:spPr>
        <a:xfrm>
          <a:off x="2211662" y="-91034"/>
          <a:ext cx="3785586" cy="3785586"/>
        </a:xfrm>
        <a:prstGeom prst="circularArrow">
          <a:avLst>
            <a:gd name="adj1" fmla="val 4668"/>
            <a:gd name="adj2" fmla="val 272909"/>
            <a:gd name="adj3" fmla="val 12893285"/>
            <a:gd name="adj4" fmla="val 17988771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8D36-C851-4A03-B7C3-852D6CE7FEB8}">
      <dsp:nvSpPr>
        <dsp:cNvPr id="0" name=""/>
        <dsp:cNvSpPr/>
      </dsp:nvSpPr>
      <dsp:spPr>
        <a:xfrm>
          <a:off x="2863900" y="664"/>
          <a:ext cx="2481111" cy="12405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Jakie sprawy można załatwić na poczcie?</a:t>
          </a:r>
        </a:p>
      </dsp:txBody>
      <dsp:txXfrm>
        <a:off x="2863900" y="664"/>
        <a:ext cx="2481111" cy="1240555"/>
      </dsp:txXfrm>
    </dsp:sp>
    <dsp:sp modelId="{B7EB94DA-9792-48CB-87BD-FD574280B263}">
      <dsp:nvSpPr>
        <dsp:cNvPr id="0" name=""/>
        <dsp:cNvSpPr/>
      </dsp:nvSpPr>
      <dsp:spPr>
        <a:xfrm>
          <a:off x="4223177" y="1359942"/>
          <a:ext cx="2481111" cy="1240555"/>
        </a:xfrm>
        <a:prstGeom prst="roundRect">
          <a:avLst/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Czy potraficie wymienić usługi poczty?</a:t>
          </a:r>
        </a:p>
      </dsp:txBody>
      <dsp:txXfrm>
        <a:off x="4223177" y="1359942"/>
        <a:ext cx="2481111" cy="1240555"/>
      </dsp:txXfrm>
    </dsp:sp>
    <dsp:sp modelId="{3CF26808-A067-4888-AB97-811E7EB4A029}">
      <dsp:nvSpPr>
        <dsp:cNvPr id="0" name=""/>
        <dsp:cNvSpPr/>
      </dsp:nvSpPr>
      <dsp:spPr>
        <a:xfrm>
          <a:off x="2863900" y="2719219"/>
          <a:ext cx="2481111" cy="1240555"/>
        </a:xfrm>
        <a:prstGeom prst="roundRect">
          <a:avLst/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Czy wiecie jak wypełnić druki pocztowe?</a:t>
          </a:r>
        </a:p>
      </dsp:txBody>
      <dsp:txXfrm>
        <a:off x="2863900" y="2719219"/>
        <a:ext cx="2481111" cy="1240555"/>
      </dsp:txXfrm>
    </dsp:sp>
    <dsp:sp modelId="{08942737-517D-428A-A6E6-DDFEF26002B2}">
      <dsp:nvSpPr>
        <dsp:cNvPr id="0" name=""/>
        <dsp:cNvSpPr/>
      </dsp:nvSpPr>
      <dsp:spPr>
        <a:xfrm>
          <a:off x="1504623" y="1359942"/>
          <a:ext cx="2481111" cy="1240555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 jaki sposób wyślecie paczkę za granicę?</a:t>
          </a:r>
        </a:p>
      </dsp:txBody>
      <dsp:txXfrm>
        <a:off x="1504623" y="1359942"/>
        <a:ext cx="2481111" cy="1240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CFCE1-3279-461D-BCFC-0DCF4596FBB0}">
      <dsp:nvSpPr>
        <dsp:cNvPr id="0" name=""/>
        <dsp:cNvSpPr/>
      </dsp:nvSpPr>
      <dsp:spPr>
        <a:xfrm>
          <a:off x="1485" y="2612927"/>
          <a:ext cx="2365715" cy="11828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Lider losuje:</a:t>
          </a:r>
        </a:p>
      </dsp:txBody>
      <dsp:txXfrm>
        <a:off x="36130" y="2647572"/>
        <a:ext cx="2296425" cy="1113567"/>
      </dsp:txXfrm>
    </dsp:sp>
    <dsp:sp modelId="{F34C8FF5-D8E1-4BFB-AB81-64B5DC064410}">
      <dsp:nvSpPr>
        <dsp:cNvPr id="0" name=""/>
        <dsp:cNvSpPr/>
      </dsp:nvSpPr>
      <dsp:spPr>
        <a:xfrm rot="17692822">
          <a:off x="1715754" y="2167529"/>
          <a:ext cx="2249180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49180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2784115" y="2127911"/>
        <a:ext cx="112459" cy="112459"/>
      </dsp:txXfrm>
    </dsp:sp>
    <dsp:sp modelId="{DCDAB46C-A9FF-47CB-9A98-19A4AD8ED2E0}">
      <dsp:nvSpPr>
        <dsp:cNvPr id="0" name=""/>
        <dsp:cNvSpPr/>
      </dsp:nvSpPr>
      <dsp:spPr>
        <a:xfrm>
          <a:off x="3313488" y="572497"/>
          <a:ext cx="2365715" cy="11828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GRUPA PACZEK – opracuje plakat o usługach związanych z wysyłaniem paczek</a:t>
          </a:r>
        </a:p>
      </dsp:txBody>
      <dsp:txXfrm>
        <a:off x="3348133" y="607142"/>
        <a:ext cx="2296425" cy="1113567"/>
      </dsp:txXfrm>
    </dsp:sp>
    <dsp:sp modelId="{E3B64E47-4E3D-42DF-8E16-E00F9E231C47}">
      <dsp:nvSpPr>
        <dsp:cNvPr id="0" name=""/>
        <dsp:cNvSpPr/>
      </dsp:nvSpPr>
      <dsp:spPr>
        <a:xfrm rot="19457599">
          <a:off x="2257667" y="2847673"/>
          <a:ext cx="1165355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1165355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811211" y="2835150"/>
        <a:ext cx="58267" cy="58267"/>
      </dsp:txXfrm>
    </dsp:sp>
    <dsp:sp modelId="{6BBAB80C-60BA-4EE6-B553-BDD94A8CD750}">
      <dsp:nvSpPr>
        <dsp:cNvPr id="0" name=""/>
        <dsp:cNvSpPr/>
      </dsp:nvSpPr>
      <dsp:spPr>
        <a:xfrm>
          <a:off x="3313488" y="1932783"/>
          <a:ext cx="2365715" cy="11828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GRUPA LISTÓW – opracuje plakat o usługach związanych z wysyłaniem listów</a:t>
          </a:r>
        </a:p>
      </dsp:txBody>
      <dsp:txXfrm>
        <a:off x="3348133" y="1967428"/>
        <a:ext cx="2296425" cy="1113567"/>
      </dsp:txXfrm>
    </dsp:sp>
    <dsp:sp modelId="{412DEC67-7F8E-4D00-822F-4DEAB745C7C3}">
      <dsp:nvSpPr>
        <dsp:cNvPr id="0" name=""/>
        <dsp:cNvSpPr/>
      </dsp:nvSpPr>
      <dsp:spPr>
        <a:xfrm rot="2142401">
          <a:off x="2257667" y="3527816"/>
          <a:ext cx="1165355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1165355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811211" y="3515293"/>
        <a:ext cx="58267" cy="58267"/>
      </dsp:txXfrm>
    </dsp:sp>
    <dsp:sp modelId="{6E80F5B4-973D-49B4-88DB-EA5A5E30D79C}">
      <dsp:nvSpPr>
        <dsp:cNvPr id="0" name=""/>
        <dsp:cNvSpPr/>
      </dsp:nvSpPr>
      <dsp:spPr>
        <a:xfrm>
          <a:off x="3313488" y="3293070"/>
          <a:ext cx="2365715" cy="11828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GRUPA FINANSÓW – opracuje plakat o świadczeniu usług finansowych</a:t>
          </a:r>
        </a:p>
      </dsp:txBody>
      <dsp:txXfrm>
        <a:off x="3348133" y="3327715"/>
        <a:ext cx="2296425" cy="1113567"/>
      </dsp:txXfrm>
    </dsp:sp>
    <dsp:sp modelId="{972E8297-DE13-4BD8-B93A-2FAC27C63513}">
      <dsp:nvSpPr>
        <dsp:cNvPr id="0" name=""/>
        <dsp:cNvSpPr/>
      </dsp:nvSpPr>
      <dsp:spPr>
        <a:xfrm rot="3907178">
          <a:off x="1715754" y="4207959"/>
          <a:ext cx="2249180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2249180" y="1661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2784115" y="4168341"/>
        <a:ext cx="112459" cy="112459"/>
      </dsp:txXfrm>
    </dsp:sp>
    <dsp:sp modelId="{A891D9C7-EE9E-45F2-9ED6-BD303FB2048A}">
      <dsp:nvSpPr>
        <dsp:cNvPr id="0" name=""/>
        <dsp:cNvSpPr/>
      </dsp:nvSpPr>
      <dsp:spPr>
        <a:xfrm>
          <a:off x="3313488" y="4653357"/>
          <a:ext cx="2365715" cy="11828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GRUPA E-POCZTY - opracuje plakat o świadczeniu usług przez internet</a:t>
          </a:r>
        </a:p>
      </dsp:txBody>
      <dsp:txXfrm>
        <a:off x="3348133" y="4688002"/>
        <a:ext cx="2296425" cy="111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3DDD8-7483-4E46-8427-76422189F932}">
      <dsp:nvSpPr>
        <dsp:cNvPr id="0" name=""/>
        <dsp:cNvSpPr/>
      </dsp:nvSpPr>
      <dsp:spPr>
        <a:xfrm>
          <a:off x="613450" y="0"/>
          <a:ext cx="7702090" cy="57606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3A7EA-DD40-485E-AEF1-262EAE795E30}">
      <dsp:nvSpPr>
        <dsp:cNvPr id="0" name=""/>
        <dsp:cNvSpPr/>
      </dsp:nvSpPr>
      <dsp:spPr>
        <a:xfrm>
          <a:off x="1944223" y="504057"/>
          <a:ext cx="2333055" cy="2333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wykonując ten projekt mieliście możliwość poznania różnych źródeł internetowych, oraz zasad bezpiecznego korzystania z Internetu</a:t>
          </a:r>
        </a:p>
      </dsp:txBody>
      <dsp:txXfrm>
        <a:off x="1944223" y="504057"/>
        <a:ext cx="2333055" cy="2333055"/>
      </dsp:txXfrm>
    </dsp:sp>
    <dsp:sp modelId="{32583719-EA0E-4BBC-80E0-F3A9F05F61DF}">
      <dsp:nvSpPr>
        <dsp:cNvPr id="0" name=""/>
        <dsp:cNvSpPr/>
      </dsp:nvSpPr>
      <dsp:spPr>
        <a:xfrm>
          <a:off x="4651712" y="504057"/>
          <a:ext cx="2333055" cy="2333055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mogliście się przekonać, że warto czytać, przeglądać różne źródła,  dzięki temu możecie wzbogacić zasób słownictwa</a:t>
          </a:r>
        </a:p>
      </dsp:txBody>
      <dsp:txXfrm>
        <a:off x="4651712" y="504057"/>
        <a:ext cx="2333055" cy="2333055"/>
      </dsp:txXfrm>
    </dsp:sp>
    <dsp:sp modelId="{23F70F77-83EC-4A49-A6B2-9DC9C2154099}">
      <dsp:nvSpPr>
        <dsp:cNvPr id="0" name=""/>
        <dsp:cNvSpPr/>
      </dsp:nvSpPr>
      <dsp:spPr>
        <a:xfrm>
          <a:off x="1944223" y="2923526"/>
          <a:ext cx="2333055" cy="2333055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poznaliście zasady współpracy w grupie, zasady dobrej komunikacji, ale też odpowiedzialności za powierzone wam zadania. </a:t>
          </a:r>
        </a:p>
      </dsp:txBody>
      <dsp:txXfrm>
        <a:off x="1944223" y="2923526"/>
        <a:ext cx="2333055" cy="2333055"/>
      </dsp:txXfrm>
    </dsp:sp>
    <dsp:sp modelId="{D7E03697-A0DC-4A9B-A6F6-3E4C5A946E1F}">
      <dsp:nvSpPr>
        <dsp:cNvPr id="0" name=""/>
        <dsp:cNvSpPr/>
      </dsp:nvSpPr>
      <dsp:spPr>
        <a:xfrm>
          <a:off x="4651712" y="2923526"/>
          <a:ext cx="2333055" cy="2333055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prezentując swoją pracę,  poznaliście zasady występowania przed publicznością oraz ćwiczyliście umiejętność odpowiadania na pytania do opracowanego tematu</a:t>
          </a:r>
        </a:p>
      </dsp:txBody>
      <dsp:txXfrm>
        <a:off x="4651712" y="2923526"/>
        <a:ext cx="2333055" cy="233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CO MOGĘ ZAŁATWIĆ NA POCZCIE?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A41A8-B819-45CB-AB11-3C90424642AB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47A4-F482-40DA-9F25-05520D5070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065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CO MOGĘ ZAŁATWIĆ NA POCZCIE?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C2901-5C35-49CC-A666-D8DE7B98393A}" type="datetimeFigureOut">
              <a:rPr lang="en-GB" smtClean="0"/>
              <a:pPr/>
              <a:t>13/09/2020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0148-6665-4623-82E1-5AB8842B5A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957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CO MOGĘ ZAŁATWIĆ NA POCZCIE?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4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CO MOGĘ ZAŁATWIĆ NA POCZCIE?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4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l-PL"/>
              <a:t>CO MOGĘ ZAŁATWIĆ NA POCZCIE?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8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964D-C0F5-4034-845C-5F3F38CF9808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3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CC56-4484-4CF1-A99B-BE876D42A4C7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3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1213-C2BB-482D-A0A2-66CFF4307D86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9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16B-3DC2-4A84-A228-AD23BCDE7E92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3971A9-4D13-4AD1-A996-3A65415CE4A8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E500-B0D7-4AD5-B074-ABB56794F5EA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6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A1D7-A6A8-4109-A46E-9845F65E5F90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F93D61-B5C7-4EFF-9AEC-FA76C3E91264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8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2D3-5CA5-4A38-A368-1B65790ABB1F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00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644D-8C28-4E68-AADB-6B6E27CCE442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0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258F-BC9E-4F93-A5E3-244BFD0C39DB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5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01179A-A231-49F3-90A1-C28371FBF040}" type="datetime1">
              <a:rPr lang="en-GB" smtClean="0"/>
              <a:pPr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FE73F21-259E-4910-8FA7-51D1F2F402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5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ncynwilson.com/building-an-online-business-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czta-polska.pl/paczki-i-listy/przesylki-zagraniczne/listy/" TargetMode="External"/><Relationship Id="rId3" Type="http://schemas.openxmlformats.org/officeDocument/2006/relationships/hyperlink" Target="https://pixabay.com/en/communication-internet-1927706/" TargetMode="External"/><Relationship Id="rId7" Type="http://schemas.openxmlformats.org/officeDocument/2006/relationships/hyperlink" Target="https://www.poczta-polska.pl/paczki-i-listy/wysylka/paczki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czta-polska.pl/paczki-i-listy/wysylka/listy/" TargetMode="External"/><Relationship Id="rId11" Type="http://schemas.openxmlformats.org/officeDocument/2006/relationships/hyperlink" Target="https://www.poczta-polska.pl/epoczta/" TargetMode="External"/><Relationship Id="rId5" Type="http://schemas.openxmlformats.org/officeDocument/2006/relationships/hyperlink" Target="https://tipy.interia.pl/artykul_3055,jak-zrobic-plakat,2.html" TargetMode="External"/><Relationship Id="rId10" Type="http://schemas.openxmlformats.org/officeDocument/2006/relationships/hyperlink" Target="https://www.poczta-polska.pl/finanse/" TargetMode="External"/><Relationship Id="rId4" Type="http://schemas.openxmlformats.org/officeDocument/2006/relationships/hyperlink" Target="https://www.drukomat.pl/blog/formaty-wymiary-plakatow/" TargetMode="External"/><Relationship Id="rId9" Type="http://schemas.openxmlformats.org/officeDocument/2006/relationships/hyperlink" Target="https://www.poczta-polska.pl/paczki-i-listy/przesylki-zagraniczne/paczki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2705" y="1930880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pl-PL" sz="5300" dirty="0"/>
              <a:t>CO MOGĘ ZAŁATWIĆ NA POCZCIE?</a:t>
            </a:r>
            <a:br>
              <a:rPr lang="en-GB" dirty="0"/>
            </a:b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0375" y="3208040"/>
            <a:ext cx="7632848" cy="364996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l-PL" dirty="0"/>
              <a:t>WEB QUEST przeznaczony jest dla uczniów niesłyszących i  słabosłyszących szkoły policealnej, kształcących się na kierunku technik usług pocztowych i finansowych.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 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Celem tego WQ jest zapoznanie uczniów z usługami, które świadczy Poczta Polska S.A.</a:t>
            </a:r>
            <a:endParaRPr lang="en-GB" dirty="0"/>
          </a:p>
          <a:p>
            <a:pPr algn="just">
              <a:spcBef>
                <a:spcPts val="0"/>
              </a:spcBef>
            </a:pPr>
            <a:endParaRPr lang="pl-PL" dirty="0"/>
          </a:p>
          <a:p>
            <a:pPr algn="just">
              <a:spcBef>
                <a:spcPts val="0"/>
              </a:spcBef>
            </a:pPr>
            <a:endParaRPr lang="en-GB" dirty="0"/>
          </a:p>
        </p:txBody>
      </p:sp>
      <p:sp>
        <p:nvSpPr>
          <p:cNvPr id="4" name="AutoShape 2" descr="POCZTA POLSKA - Centrum Handlowe Atrium Plej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POCZTA POLSKA - Centrum Handlowe Atrium Plej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524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38391"/>
              </p:ext>
            </p:extLst>
          </p:nvPr>
        </p:nvGraphicFramePr>
        <p:xfrm>
          <a:off x="756224" y="1628800"/>
          <a:ext cx="5832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0-1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2-4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5-7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11-13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Celująca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EEADDC80-CA94-459C-BB8E-BB7513F73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056" r="100000">
                        <a14:foregroundMark x1="12500" y1="32143" x2="12500" y2="32143"/>
                        <a14:foregroundMark x1="51111" y1="38571" x2="51111" y2="38571"/>
                        <a14:foregroundMark x1="78333" y1="39286" x2="78333" y2="39286"/>
                        <a14:foregroundMark x1="89444" y1="32143" x2="89444" y2="32143"/>
                        <a14:foregroundMark x1="89444" y1="44286" x2="89444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52">
            <a:off x="4679162" y="4721667"/>
            <a:ext cx="4848863" cy="18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609344"/>
          </a:xfrm>
        </p:spPr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3304"/>
            <a:ext cx="8134672" cy="447139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Dzięki wykonanemu zadaniu dowiedzieliście się: </a:t>
            </a:r>
          </a:p>
          <a:p>
            <a:r>
              <a:rPr lang="pl-PL" sz="2400" dirty="0"/>
              <a:t>z jakich usług można skorzystać idąc na pocztę,</a:t>
            </a:r>
          </a:p>
          <a:p>
            <a:r>
              <a:rPr lang="pl-PL" sz="2400" dirty="0"/>
              <a:t>jakie są sposoby wysłania listu,</a:t>
            </a:r>
          </a:p>
          <a:p>
            <a:r>
              <a:rPr lang="pl-PL" sz="2400" dirty="0"/>
              <a:t>jakie usługi są do wyboru, aby wysłać paczkę,</a:t>
            </a:r>
          </a:p>
          <a:p>
            <a:r>
              <a:rPr lang="pl-PL" sz="2400" dirty="0"/>
              <a:t>co zrobić jeśli mamy korespondencje zagraniczną,</a:t>
            </a:r>
          </a:p>
          <a:p>
            <a:r>
              <a:rPr lang="pl-PL" sz="2400" dirty="0"/>
              <a:t>zdobyliście wiedzę, która pomoże Wam kompetentnie obsługiwać klientów na poczcie.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255DA40-3EFD-479B-9C96-985FA8655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3" b="89964" l="9961" r="89941">
                        <a14:backgroundMark x1="16504" y1="81481" x2="24609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8485" y="4293096"/>
            <a:ext cx="789551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609344"/>
          </a:xfrm>
        </p:spPr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4A7980F-917B-43C3-881A-79092C31B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103125"/>
              </p:ext>
            </p:extLst>
          </p:nvPr>
        </p:nvGraphicFramePr>
        <p:xfrm>
          <a:off x="323528" y="764704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16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6DD3B-42CB-4699-A1E4-B4BF8B54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19656"/>
            <a:ext cx="7772400" cy="1609344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04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WPROWADZENIE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2"/>
            <a:ext cx="7772400" cy="46154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200" dirty="0"/>
              <a:t>Uczycie się na kierunku technik usług pocztowych i finansowych, aby </a:t>
            </a:r>
            <a:br>
              <a:rPr lang="pl-PL" sz="3200" dirty="0"/>
            </a:br>
            <a:r>
              <a:rPr lang="pl-PL" sz="3200" dirty="0"/>
              <a:t>w przyszłości pracować na</a:t>
            </a:r>
            <a:br>
              <a:rPr lang="pl-PL" sz="3200" dirty="0"/>
            </a:br>
            <a:r>
              <a:rPr lang="pl-PL" sz="3200" dirty="0"/>
              <a:t>przykład w urzędzie pocztowym. </a:t>
            </a:r>
            <a:br>
              <a:rPr lang="pl-PL" sz="3200" dirty="0"/>
            </a:br>
            <a:r>
              <a:rPr lang="pl-PL" sz="3200" dirty="0"/>
              <a:t>W swojej pracy na pewno </a:t>
            </a:r>
            <a:br>
              <a:rPr lang="pl-PL" sz="3200" dirty="0"/>
            </a:br>
            <a:r>
              <a:rPr lang="pl-PL" sz="3200" dirty="0"/>
              <a:t>będziecie doradzać klientowi, </a:t>
            </a:r>
            <a:br>
              <a:rPr lang="pl-PL" sz="3200" dirty="0"/>
            </a:br>
            <a:r>
              <a:rPr lang="pl-PL" sz="3200" dirty="0"/>
              <a:t>z jakich usług może </a:t>
            </a:r>
            <a:br>
              <a:rPr lang="pl-PL" sz="3200" dirty="0"/>
            </a:br>
            <a:r>
              <a:rPr lang="pl-PL" sz="3200" dirty="0"/>
              <a:t>skorzystać.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dirty="0"/>
          </a:p>
          <a:p>
            <a:pPr algn="just">
              <a:spcBef>
                <a:spcPts val="0"/>
              </a:spcBef>
            </a:pPr>
            <a:endParaRPr lang="en-GB" dirty="0"/>
          </a:p>
        </p:txBody>
      </p:sp>
      <p:pic>
        <p:nvPicPr>
          <p:cNvPr id="1026" name="Picture 2" descr="Logistics Company Courier Or Delivery Man In Standing And Showing Thumb Up.  Postman Or Post Office Worker Delivering Mailboxes. V Stock Vector -  Illustration of male, icon: 87619514">
            <a:extLst>
              <a:ext uri="{FF2B5EF4-FFF2-40B4-BE49-F238E27FC236}">
                <a16:creationId xmlns:a16="http://schemas.microsoft.com/office/drawing/2014/main" id="{30C36752-FB73-4263-B8FA-8A78C7B3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5" b="94500" l="10000" r="90000">
                        <a14:foregroundMark x1="48250" y1="51000" x2="48375" y2="88500"/>
                        <a14:foregroundMark x1="56375" y1="51000" x2="56750" y2="88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2792" y="2379141"/>
            <a:ext cx="4769768" cy="4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609344"/>
          </a:xfrm>
        </p:spPr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77724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sz="2600" dirty="0"/>
              <a:t>Czy zastanawialiście się…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endParaRPr lang="pl-PL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dirty="0"/>
              <a:t>Ten </a:t>
            </a:r>
            <a:r>
              <a:rPr lang="pl-PL" sz="2400" dirty="0" err="1"/>
              <a:t>Webquest</a:t>
            </a:r>
            <a:r>
              <a:rPr lang="pl-PL" sz="2400" dirty="0"/>
              <a:t> pomoże Wam uzyskać odpowiedzi na powyższe pytania i dzięki temu będziecie mogli kompetentnie obsługiwać klientów.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ABD8D6C-B6A7-47EC-BB0B-806EF319C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964311"/>
              </p:ext>
            </p:extLst>
          </p:nvPr>
        </p:nvGraphicFramePr>
        <p:xfrm>
          <a:off x="1547664" y="1556792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6C99329E-A93E-47C4-A261-24BA39C9E8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100000" l="9778" r="100000">
                        <a14:foregroundMark x1="72444" y1="45778" x2="92889" y2="21333"/>
                        <a14:foregroundMark x1="40000" y1="16889" x2="47111" y2="20889"/>
                        <a14:foregroundMark x1="43111" y1="31111" x2="51111" y2="32000"/>
                        <a14:backgroundMark x1="41333" y1="24000" x2="41333" y2="24000"/>
                        <a14:backgroundMark x1="40000" y1="30222" x2="37778" y2="26222"/>
                        <a14:backgroundMark x1="35556" y1="15111" x2="38667" y2="22222"/>
                        <a14:backgroundMark x1="70667" y1="25778" x2="70667" y2="25778"/>
                        <a14:backgroundMark x1="59111" y1="34222" x2="59111" y2="3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23" y="2057472"/>
            <a:ext cx="2743056" cy="27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772400" cy="1609344"/>
          </a:xfrm>
        </p:spPr>
        <p:txBody>
          <a:bodyPr/>
          <a:lstStyle/>
          <a:p>
            <a:r>
              <a:rPr lang="pl-PL" dirty="0"/>
              <a:t>ZADANIA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3464" y="5744204"/>
            <a:ext cx="3026568" cy="945276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pl-PL" sz="3600" dirty="0"/>
              <a:t>Zapraszam!</a:t>
            </a:r>
            <a:endParaRPr lang="en-GB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093741F-D77C-46DB-A1A4-92B376BB9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5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4770"/>
            <a:ext cx="6686872" cy="668687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2D7F513-D667-48D8-8009-F36AA64C608E}"/>
              </a:ext>
            </a:extLst>
          </p:cNvPr>
          <p:cNvSpPr txBox="1"/>
          <p:nvPr/>
        </p:nvSpPr>
        <p:spPr>
          <a:xfrm>
            <a:off x="5521052" y="1917987"/>
            <a:ext cx="30895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Będziecie pracować</a:t>
            </a:r>
            <a:br>
              <a:rPr lang="pl-PL" dirty="0"/>
            </a:br>
            <a:r>
              <a:rPr lang="pl-PL" dirty="0"/>
              <a:t> w 4 grupach 2 osobowych.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Każda grupa sama zdecyduje, jaką techniką wykona swój plakat.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Powinien być pionowy i mieć wymiar A2.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Plakaty będą powieszone w pracowni, dzięki czemu będziemy mogli cały czas utrwalać przedstawione na nich wiadomości.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CC8C8C63-2F1E-4814-80D1-35CC4B4EEED3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4464496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pl-PL" sz="2400" dirty="0"/>
              <a:t>Zapoznacie się z rodzajami usług Poczty Polskiej S.A.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pl-PL" sz="2400" dirty="0"/>
              <a:t>Stworzycie plakat, na którym przedstawicie rodzaje usług pocztowych.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pl-PL" sz="2400" dirty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pl-PL" sz="2400" dirty="0"/>
              <a:t>Po skończeniu pracy, zaprezentujecie treść plakatu Waszym kolegom z klasy i nauczycielowi.</a:t>
            </a:r>
          </a:p>
          <a:p>
            <a:pPr marL="0" indent="0">
              <a:buFont typeface="Wingdings" pitchFamily="2" charset="2"/>
              <a:buNone/>
            </a:pPr>
            <a:endParaRPr lang="pl-PL" sz="2400" dirty="0"/>
          </a:p>
          <a:p>
            <a:pPr marL="0" indent="0">
              <a:buFont typeface="Wingdings" pitchFamily="2" charset="2"/>
              <a:buNone/>
            </a:pPr>
            <a:r>
              <a:rPr lang="pl-PL" sz="2400" dirty="0"/>
              <a:t>Mam nadzieję, że będziecie się dobrze bawić przy tworzeniu plakatów.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7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C1C300F-6324-4AF6-B513-6C39CCDBA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77108"/>
              </p:ext>
            </p:extLst>
          </p:nvPr>
        </p:nvGraphicFramePr>
        <p:xfrm>
          <a:off x="331470" y="116632"/>
          <a:ext cx="568069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1B6B21-210B-4333-9AFA-8870EBFF2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0192" y="2423160"/>
            <a:ext cx="2664296" cy="329184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1800" dirty="0"/>
              <a:t>Podzielcie się na cztery grupy.</a:t>
            </a:r>
            <a:endParaRPr lang="en-GB" sz="1800" dirty="0"/>
          </a:p>
          <a:p>
            <a:pPr marL="0" lvl="0" indent="0" algn="just">
              <a:buNone/>
            </a:pPr>
            <a:r>
              <a:rPr lang="pl-PL" sz="1800" dirty="0"/>
              <a:t>W każdej grupie wybierzcie lidera odpowiedzialnego za przebieg Waszej pracy. </a:t>
            </a:r>
            <a:endParaRPr lang="en-GB" sz="1800" dirty="0"/>
          </a:p>
          <a:p>
            <a:pPr marL="0" lvl="0" indent="0" algn="just">
              <a:buNone/>
            </a:pPr>
            <a:r>
              <a:rPr lang="pl-PL" sz="1800" dirty="0"/>
              <a:t>Liderzy wylosują jeden temat, za którego opracowanie będą odpowiedzialni.</a:t>
            </a:r>
            <a:endParaRPr lang="en-GB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26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-52552"/>
            <a:ext cx="7772400" cy="1609344"/>
          </a:xfrm>
        </p:spPr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8314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dirty="0"/>
              <a:t>Informacji potrzebnych do przygotowania zadania szukajcie podanych stronach internetowych lub innych Wam znanych.</a:t>
            </a:r>
            <a:endParaRPr lang="en-GB" dirty="0"/>
          </a:p>
          <a:p>
            <a:pPr marL="0" lvl="0" indent="0" algn="just">
              <a:buNone/>
            </a:pPr>
            <a:r>
              <a:rPr lang="pl-PL" dirty="0"/>
              <a:t>Wykorzystując informacje znalezione w sieci WWW dokonajcie wyboru informacji związanych z postawionym zadaniem.</a:t>
            </a:r>
            <a:endParaRPr lang="en-GB" dirty="0"/>
          </a:p>
          <a:p>
            <a:pPr marL="0" lvl="0" indent="0" algn="just">
              <a:buNone/>
            </a:pPr>
            <a:r>
              <a:rPr lang="pl-PL" dirty="0"/>
              <a:t>Sprawdźcie poprawność zgromadzonych informacji.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Zapoznajcie się z formatami plakatów </a:t>
            </a:r>
            <a:br>
              <a:rPr lang="pl-PL" dirty="0"/>
            </a:br>
            <a:r>
              <a:rPr lang="pl-PL" dirty="0"/>
              <a:t>i zasadami ich tworzenia.</a:t>
            </a:r>
            <a:endParaRPr lang="en-GB" dirty="0"/>
          </a:p>
          <a:p>
            <a:pPr marL="0" lvl="0" indent="0">
              <a:buNone/>
            </a:pPr>
            <a:r>
              <a:rPr lang="pl-PL" dirty="0"/>
              <a:t>Zaplanujcie, które informacje </a:t>
            </a:r>
            <a:br>
              <a:rPr lang="pl-PL" dirty="0"/>
            </a:br>
            <a:r>
              <a:rPr lang="pl-PL" dirty="0"/>
              <a:t>umieścicie na plakacie i w jaki </a:t>
            </a:r>
            <a:br>
              <a:rPr lang="pl-PL" dirty="0"/>
            </a:br>
            <a:r>
              <a:rPr lang="pl-PL" dirty="0"/>
              <a:t>sposób je rozmieścicie.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558860-8517-4FA9-BD9B-2E909C33C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57" b="22014"/>
          <a:stretch/>
        </p:blipFill>
        <p:spPr>
          <a:xfrm>
            <a:off x="5220072" y="3122940"/>
            <a:ext cx="3589208" cy="333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822C464-EF9A-46B2-8650-FDA0D4FC4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9" t="62187" r="33841" b="6886"/>
          <a:stretch/>
        </p:blipFill>
        <p:spPr>
          <a:xfrm rot="16200000">
            <a:off x="1052783" y="5287059"/>
            <a:ext cx="1557628" cy="15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34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844824"/>
            <a:ext cx="77724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/>
              <a:t>Na plakacie powinny być następujące informacje:</a:t>
            </a:r>
          </a:p>
          <a:p>
            <a:r>
              <a:rPr lang="pl-PL" sz="2400" dirty="0"/>
              <a:t>nazwy poszczególnych usług</a:t>
            </a:r>
          </a:p>
          <a:p>
            <a:r>
              <a:rPr lang="pl-PL" sz="2400" dirty="0"/>
              <a:t>objaśnienie stosowania danej usługi</a:t>
            </a:r>
          </a:p>
          <a:p>
            <a:r>
              <a:rPr lang="pl-PL" sz="2400" dirty="0"/>
              <a:t>rodzaje druków potrzebnych do </a:t>
            </a:r>
            <a:br>
              <a:rPr lang="pl-PL" sz="2400" dirty="0"/>
            </a:br>
            <a:r>
              <a:rPr lang="pl-PL" sz="2400" dirty="0"/>
              <a:t>realizacji usługi</a:t>
            </a:r>
          </a:p>
          <a:p>
            <a:pPr marL="0" indent="0">
              <a:buNone/>
            </a:pPr>
            <a:r>
              <a:rPr lang="pl-PL" sz="2400" dirty="0"/>
              <a:t>Muszą być wymienione wszystkie </a:t>
            </a:r>
            <a:br>
              <a:rPr lang="pl-PL" sz="2400" dirty="0"/>
            </a:br>
            <a:r>
              <a:rPr lang="pl-PL" sz="2400" dirty="0"/>
              <a:t>rodzaje usług!!!</a:t>
            </a:r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/>
              <a:t>Pamiętajcie o poprawności treści, błędach ortograficznych i stylistycznych, oraz staranności wykonania plakatu, będzie on prezentowany przez cały rok szkolny w naszej pracowni!</a:t>
            </a:r>
            <a:endParaRPr lang="en-GB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6871E8-11A5-4A78-AAE9-91F2AE6F3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38" y="1700808"/>
            <a:ext cx="3707904" cy="401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1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ŹRÓDŁA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pl-PL" u="sng" dirty="0">
                <a:hlinkClick r:id="rId4"/>
              </a:rPr>
              <a:t>https://www.drukomat.pl/blog/formaty-wymiary-plakatow/</a:t>
            </a:r>
            <a:endParaRPr lang="pl-PL" u="sng" dirty="0"/>
          </a:p>
          <a:p>
            <a:endParaRPr lang="en-GB" dirty="0"/>
          </a:p>
          <a:p>
            <a:r>
              <a:rPr lang="pl-PL" u="sng" dirty="0">
                <a:hlinkClick r:id="rId5"/>
              </a:rPr>
              <a:t>https://tipy.interia.pl/artykul_3055,jak-zrobic-plakat,2.html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6"/>
              </a:rPr>
              <a:t>https://www.poczta-polska.pl/paczki-i-listy/wysylka/listy/</a:t>
            </a:r>
            <a:endParaRPr lang="pl-PL" u="sng" dirty="0"/>
          </a:p>
          <a:p>
            <a:endParaRPr lang="en-GB" dirty="0"/>
          </a:p>
          <a:p>
            <a:r>
              <a:rPr lang="pl-PL" u="sng" dirty="0">
                <a:hlinkClick r:id="rId7"/>
              </a:rPr>
              <a:t>https://www.poczta-polska.pl/paczki-i-listy/wysylka/paczki/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8"/>
              </a:rPr>
              <a:t>https://www.poczta-polska.pl/paczki-i-listy/przesylki-zagraniczne/listy/</a:t>
            </a:r>
            <a:endParaRPr lang="pl-PL" u="sng" dirty="0"/>
          </a:p>
          <a:p>
            <a:endParaRPr lang="en-GB" dirty="0"/>
          </a:p>
          <a:p>
            <a:r>
              <a:rPr lang="pl-PL" u="sng" dirty="0">
                <a:hlinkClick r:id="rId9"/>
              </a:rPr>
              <a:t>https://www.poczta-polska.pl/paczki-i-listy/przesylki-zagraniczne/paczki/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10"/>
              </a:rPr>
              <a:t>https://www.poczta-polska.pl/finanse/</a:t>
            </a:r>
            <a:endParaRPr lang="en-GB" dirty="0"/>
          </a:p>
          <a:p>
            <a:r>
              <a:rPr lang="pl-PL" dirty="0"/>
              <a:t> </a:t>
            </a:r>
            <a:endParaRPr lang="en-GB" dirty="0"/>
          </a:p>
          <a:p>
            <a:r>
              <a:rPr lang="pl-PL" u="sng" dirty="0">
                <a:hlinkClick r:id="rId11"/>
              </a:rPr>
              <a:t>https://www.poczta-polska.pl/epoczta/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9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EWALUACJA</a:t>
            </a:r>
            <a:endParaRPr lang="en-GB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41692"/>
              </p:ext>
            </p:extLst>
          </p:nvPr>
        </p:nvGraphicFramePr>
        <p:xfrm>
          <a:off x="395536" y="1529790"/>
          <a:ext cx="8496000" cy="54904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0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Kryteria oceny</a:t>
                      </a:r>
                      <a:endParaRPr lang="en-GB" dirty="0"/>
                    </a:p>
                  </a:txBody>
                  <a:tcPr anchor="ctr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  <a:endParaRPr lang="en-GB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  <a:endParaRPr lang="en-GB" dirty="0"/>
                    </a:p>
                  </a:txBody>
                  <a:tcPr anchor="ctr"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1-2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3-4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Współpraca w dwuosobowych zespołach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dirty="0"/>
                        <a:t>Brak współpracy i dyskusji, nieporozumienia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Względnie dobra współpraca, dyskusje na temat zadania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Wzorowa współpraca 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i konstruktywne dyskusje na temat zadania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Zaangażowanie w wyszukanie  informacji</a:t>
                      </a:r>
                      <a:r>
                        <a:rPr lang="pl-PL" sz="1200" b="1" baseline="0" dirty="0"/>
                        <a:t> o usługach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Brak zaangażowania i entuzjazmu do zadania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Względne zaangażowanie, wybór usług bez uwzględnienia ich charakterystyki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Pełne zaangażowanie, poprawny wybór usług, wraz z ich właściwą charakterystyką</a:t>
                      </a:r>
                      <a:r>
                        <a:rPr lang="pl-PL" sz="1400" baseline="0" dirty="0"/>
                        <a:t> 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Jakość plakatu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Nie sporządzono plakatu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Sporządzony</a:t>
                      </a:r>
                      <a:r>
                        <a:rPr lang="pl-PL" sz="1400" baseline="0" dirty="0"/>
                        <a:t> plakat </a:t>
                      </a:r>
                      <a:r>
                        <a:rPr lang="pl-PL" sz="1400" dirty="0"/>
                        <a:t>zawiera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błędy w formie, błędy stylistyczne, ortograficzne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Wzorowo przygotowany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plakat, przejrzysty, bez błędów ortograficznych 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i stylistycznych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433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Estetyka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Praca nieestetyczna, niedbale wykonana.</a:t>
                      </a:r>
                    </a:p>
                    <a:p>
                      <a:pPr algn="ctr"/>
                      <a:r>
                        <a:rPr lang="pl-PL" sz="1400" dirty="0"/>
                        <a:t>Brak elementów.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Praca  estetyczna, staranna,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dobrze rozplanowana.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Praca bardzo staranna, estetyczna,  kolorowa, przejrzysta, zachęcająca do gry.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83568" y="1052736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/>
              <a:t>czyli jak będziecie oceniani…..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18545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356</TotalTime>
  <Words>855</Words>
  <Application>Microsoft Office PowerPoint</Application>
  <PresentationFormat>Pokaz na ekranie (4:3)</PresentationFormat>
  <Paragraphs>135</Paragraphs>
  <Slides>13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Rockwell</vt:lpstr>
      <vt:lpstr>Rockwell Condensed</vt:lpstr>
      <vt:lpstr>Wingdings</vt:lpstr>
      <vt:lpstr>Drewniana czcionka</vt:lpstr>
      <vt:lpstr>CO MOGĘ ZAŁATWIĆ NA POCZCIE? </vt:lpstr>
      <vt:lpstr>WPROWADZENIE </vt:lpstr>
      <vt:lpstr>WPROWADZENIE</vt:lpstr>
      <vt:lpstr>ZADANIA</vt:lpstr>
      <vt:lpstr>PROCES</vt:lpstr>
      <vt:lpstr>PROCES</vt:lpstr>
      <vt:lpstr>PROCES</vt:lpstr>
      <vt:lpstr>ŹRÓDŁA</vt:lpstr>
      <vt:lpstr>EWALUACJA</vt:lpstr>
      <vt:lpstr>EWALUACJA</vt:lpstr>
      <vt:lpstr>KONKLUZJA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MOGĘ ZAŁATWIĆ NA POCZCIE?</dc:title>
  <dc:creator>Marta Słupczyńska</dc:creator>
  <cp:lastModifiedBy>Dell</cp:lastModifiedBy>
  <cp:revision>37</cp:revision>
  <dcterms:created xsi:type="dcterms:W3CDTF">2020-08-13T08:21:28Z</dcterms:created>
  <dcterms:modified xsi:type="dcterms:W3CDTF">2020-09-13T18:38:06Z</dcterms:modified>
</cp:coreProperties>
</file>