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radcasmaku.pl/blog-ciasto-kruche-i-polkruche-7143" TargetMode="External"/><Relationship Id="rId2" Type="http://schemas.openxmlformats.org/officeDocument/2006/relationships/hyperlink" Target="http://www.mamz.pl/almanach/skrypty/1.techciastkarska/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jewypieki.com/?s=ciasto+kruche" TargetMode="External"/><Relationship Id="rId4" Type="http://schemas.openxmlformats.org/officeDocument/2006/relationships/hyperlink" Target="https://magazyn-kuchnia.pl/magazyn-kuchnia/7,137782,24254401,ciasta-kruche-i-polkruche-porady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0ACCB-84C6-4BF6-9D99-BD933B8DE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1923108"/>
          </a:xfrm>
        </p:spPr>
        <p:txBody>
          <a:bodyPr/>
          <a:lstStyle/>
          <a:p>
            <a:r>
              <a:rPr lang="pl-PL" sz="3600" dirty="0"/>
              <a:t>Ciasto kruche i półkruche </a:t>
            </a:r>
            <a:br>
              <a:rPr lang="pl-PL" sz="3600" dirty="0"/>
            </a:br>
            <a:r>
              <a:rPr lang="pl-PL" sz="3600" dirty="0"/>
              <a:t>asortyment wypieków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38439E-9B7E-4E2F-8D99-CE2BAEC7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749" y="2910575"/>
            <a:ext cx="5718313" cy="3816974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420" y="418868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84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D162D-056C-44CC-9D62-5107EB14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0067"/>
          </a:xfrm>
        </p:spPr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F5AF7-D964-4BD6-8587-6BC49119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32453"/>
            <a:ext cx="10178322" cy="4647140"/>
          </a:xfrm>
        </p:spPr>
        <p:txBody>
          <a:bodyPr/>
          <a:lstStyle/>
          <a:p>
            <a:r>
              <a:rPr lang="pl-PL" sz="2400" dirty="0">
                <a:hlinkClick r:id="rId2"/>
              </a:rPr>
              <a:t>http://www.mamz.pl/almanach/skrypty/1.techciastkarska/5.htm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https://www.doradcasmaku.pl/blog-ciasto-kruche-i-polkruche-7143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https://magazyn-kuchnia.pl/magazyn-kuchnia/7,137782,24254401,ciasta-kruche-i-polkruche-porady.html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https://www.mojewypieki.com/?s=ciasto+kruche</a:t>
            </a:r>
            <a:endParaRPr lang="pl-PL" sz="2400" dirty="0"/>
          </a:p>
          <a:p>
            <a:r>
              <a:rPr lang="pl-PL" sz="2400" dirty="0"/>
              <a:t>https://www.kwestiasmaku.com/szukaj?search_api_views_fulltext=kruche&amp;page=1</a:t>
            </a:r>
          </a:p>
          <a:p>
            <a:r>
              <a:rPr lang="pl-PL" sz="2400" dirty="0"/>
              <a:t>Magdalena Kaźmierczak Technologie produkcji cukierniczej </a:t>
            </a:r>
          </a:p>
          <a:p>
            <a:r>
              <a:rPr lang="pl-PL" sz="2400" dirty="0"/>
              <a:t>Magdalena Kaźmierczak Pracownia produkcji cukierniczej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249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F4441-9BBB-4750-86CB-614C8496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9337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F427889-329D-4E6D-B1DD-FE952E9E8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93007"/>
              </p:ext>
            </p:extLst>
          </p:nvPr>
        </p:nvGraphicFramePr>
        <p:xfrm>
          <a:off x="1250950" y="1537252"/>
          <a:ext cx="10179048" cy="486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val="3688325812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756276457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2913625823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1650233443"/>
                    </a:ext>
                  </a:extLst>
                </a:gridCol>
              </a:tblGrid>
              <a:tr h="438237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236732"/>
                  </a:ext>
                </a:extLst>
              </a:tr>
              <a:tr h="2701458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proponowanych </a:t>
                      </a:r>
                      <a:r>
                        <a:rPr lang="pl-PL"/>
                        <a:t>źródeł i dodali </a:t>
                      </a:r>
                      <a:r>
                        <a:rPr lang="pl-PL" dirty="0"/>
                        <a:t>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77247"/>
                  </a:ext>
                </a:extLst>
              </a:tr>
              <a:tr h="1728933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0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4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55E812-E839-477E-BCE0-FAF5DCF3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5598"/>
          </a:xfrm>
        </p:spPr>
        <p:txBody>
          <a:bodyPr/>
          <a:lstStyle/>
          <a:p>
            <a:r>
              <a:rPr lang="pl-PL" dirty="0"/>
              <a:t>Ewaluacja części II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B9FCA4C-F5FA-408C-99EE-F8E99CCFC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410315"/>
              </p:ext>
            </p:extLst>
          </p:nvPr>
        </p:nvGraphicFramePr>
        <p:xfrm>
          <a:off x="1250950" y="1417983"/>
          <a:ext cx="10179048" cy="471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val="3220277264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373259247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2650831925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3942267741"/>
                    </a:ext>
                  </a:extLst>
                </a:gridCol>
              </a:tblGrid>
              <a:tr h="48989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02439"/>
                  </a:ext>
                </a:extLst>
              </a:tr>
              <a:tr h="3019913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1 ciasto, sprzęt potrzebny do realizacji ćwiczenia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ciasta,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ciasta.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77816"/>
                  </a:ext>
                </a:extLst>
              </a:tr>
              <a:tr h="1207965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Ciasta wyszły smaczne, słaba prezentacja ciast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Ciasta smaczne prezentacja i omówienie ciasta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Ciasta wyszły bardzo smaczne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5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4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8109D-28AA-4DE4-95D4-3FAAF7DF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6328"/>
          </a:xfrm>
        </p:spPr>
        <p:txBody>
          <a:bodyPr/>
          <a:lstStyle/>
          <a:p>
            <a:pPr algn="ctr"/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Ewaluacja - ocena</a:t>
            </a:r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8EA45F8-E028-4CED-B43F-F43F902CE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09739"/>
              </p:ext>
            </p:extLst>
          </p:nvPr>
        </p:nvGraphicFramePr>
        <p:xfrm>
          <a:off x="2743200" y="1298713"/>
          <a:ext cx="7540488" cy="44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244">
                  <a:extLst>
                    <a:ext uri="{9D8B030D-6E8A-4147-A177-3AD203B41FA5}">
                      <a16:colId xmlns:a16="http://schemas.microsoft.com/office/drawing/2014/main" val="2190845229"/>
                    </a:ext>
                  </a:extLst>
                </a:gridCol>
                <a:gridCol w="3770244">
                  <a:extLst>
                    <a:ext uri="{9D8B030D-6E8A-4147-A177-3AD203B41FA5}">
                      <a16:colId xmlns:a16="http://schemas.microsoft.com/office/drawing/2014/main" val="2344830173"/>
                    </a:ext>
                  </a:extLst>
                </a:gridCol>
              </a:tblGrid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931832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133687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68196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93455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97993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0770"/>
                  </a:ext>
                </a:extLst>
              </a:tr>
              <a:tr h="63042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49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95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E99B5C-06F8-4F34-8DF7-58005BB4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9580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F325EC-A623-4D4C-BE48-B0F4DB1D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1965"/>
            <a:ext cx="10178322" cy="4567627"/>
          </a:xfrm>
        </p:spPr>
        <p:txBody>
          <a:bodyPr/>
          <a:lstStyle/>
          <a:p>
            <a:pPr marL="393192" lvl="1" indent="0">
              <a:buNone/>
            </a:pPr>
            <a:r>
              <a:rPr lang="pl-PL" sz="2600" dirty="0"/>
              <a:t>Ciasta kruche i półkruche</a:t>
            </a:r>
            <a:r>
              <a:rPr lang="pl-PL" sz="2600" i="0" dirty="0"/>
              <a:t> stanowią bardzo ważną częś</a:t>
            </a:r>
            <a:r>
              <a:rPr lang="pl-PL" sz="2600" dirty="0"/>
              <a:t>ć w produkcji cukierniczej, jest to jeden z podstawowych elementów ciast i tortów. Należy poświęcić dużo uwagi na przygotowanie odpowiedniego ciasta o właściwej strukturze i smakowitości . Ciasta kruche i półkruche są popularnymi i chętnie kupowanymi wyrobami cukierniczymi </a:t>
            </a:r>
            <a:endParaRPr lang="pl-PL" sz="2600" i="0" dirty="0"/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jakie są rodzaje ciasta kruchego i półkruchego</a:t>
            </a:r>
          </a:p>
          <a:p>
            <a:r>
              <a:rPr lang="pl-PL" sz="2600" dirty="0"/>
              <a:t>Poznałeś etapy produkcji poszczególnych ciast </a:t>
            </a:r>
          </a:p>
          <a:p>
            <a:r>
              <a:rPr lang="pl-PL" sz="2600" dirty="0"/>
              <a:t>Dowiedziałeś jakie zastosowanie mają ciasta w produkcji cukierniczej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263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1A15A8-7567-4C7C-9625-1BE4A433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3076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3E4DE3-5102-4B13-91F9-899CD9F4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2697"/>
            <a:ext cx="9071765" cy="4686896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wyrobów cukierniczych z ciasta kruchego i półkruchego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np. </a:t>
            </a:r>
            <a:r>
              <a:rPr lang="pl-PL" sz="2400" dirty="0">
                <a:solidFill>
                  <a:srgbClr val="455F51"/>
                </a:solidFill>
                <a:latin typeface="Palatino Linotype"/>
              </a:rPr>
              <a:t>ciasto półkruche z owocami i kruszonką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szarlotkę, drobne ciasteczka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i cukiernik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63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D7159-91E6-4D3A-B782-60EB2B4A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3076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13A4B-D19B-43CB-84A0-9B4C7E35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36035"/>
            <a:ext cx="9151279" cy="4143557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67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E77F9-2A8A-4861-85ED-F1817787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6572"/>
          </a:xfrm>
        </p:spPr>
        <p:txBody>
          <a:bodyPr>
            <a:normAutofit/>
          </a:bodyPr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155E-0199-48CC-BC95-4581915F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0749"/>
            <a:ext cx="10178322" cy="4368844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Podczas omawiania tematu nauczyciel może pomóc uczniom wspólnie stworzyć roboczy plan pracy. W celu uniknięcia błędów merytorycznych uczniowie powinni wspierać się podręcznikiem przedmiotowym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054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52157-C791-4147-A3FF-12A935DD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794751-3BF4-4D0E-975C-FD4C161F8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03098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17D47EF-5C0D-45D3-B77F-A30BB2B807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4713" y="1232451"/>
            <a:ext cx="3425847" cy="51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3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3036DD-56B2-4FB0-B840-30250CC5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D9E4D46-5210-40E2-90AE-CE6365953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2974" y="1355378"/>
            <a:ext cx="3935896" cy="48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EF5C377-69AF-4C1C-B9A0-781AAFFE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8850"/>
          </a:xfrm>
        </p:spPr>
        <p:txBody>
          <a:bodyPr>
            <a:normAutofit fontScale="90000"/>
          </a:bodyPr>
          <a:lstStyle/>
          <a:p>
            <a:r>
              <a:rPr kumimoji="0" lang="pl-PL" sz="3600" b="0" i="0" u="none" strike="noStrike" kern="1200" cap="all" spc="800" normalizeH="0" baseline="0" noProof="0" dirty="0">
                <a:ln>
                  <a:noFill/>
                </a:ln>
                <a:solidFill>
                  <a:srgbClr val="2A1A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Ciasto kruche i półkruche </a:t>
            </a:r>
            <a:br>
              <a:rPr kumimoji="0" lang="pl-PL" sz="3600" b="0" i="0" u="none" strike="noStrike" kern="1200" cap="all" spc="800" normalizeH="0" baseline="0" noProof="0" dirty="0">
                <a:ln>
                  <a:noFill/>
                </a:ln>
                <a:solidFill>
                  <a:srgbClr val="2A1A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pl-PL" sz="3600" b="0" i="0" u="none" strike="noStrike" kern="1200" cap="all" spc="800" normalizeH="0" baseline="0" noProof="0" dirty="0">
                <a:ln>
                  <a:noFill/>
                </a:ln>
                <a:solidFill>
                  <a:srgbClr val="2A1A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asortyment wypieków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E9DA2A9-AA72-45D0-BE6E-8CCF8C2D5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55304"/>
            <a:ext cx="4800600" cy="4050196"/>
          </a:xfrm>
        </p:spPr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Web Quest przeznaczony dla uczniów niesłyszących w ramach zajęć pracowni cukierniczej i gastronomicznej                              Szkoły Branżowej I stopnia ,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w zawodach: cukiernik i kucharz          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dla  klas I, II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F1EA74A-9DDD-443B-A2B3-4A0171DC21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4957" y="1512561"/>
            <a:ext cx="3273286" cy="49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6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86878-C421-4269-B426-DE344D75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866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3BD6B04-421F-4555-AD16-6FF655A3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3563"/>
          </a:xfrm>
        </p:spPr>
        <p:txBody>
          <a:bodyPr/>
          <a:lstStyle/>
          <a:p>
            <a:r>
              <a:rPr lang="pl-PL" dirty="0"/>
              <a:t>Spis treści 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987BDE9-0AE9-4297-BA6C-9403FD735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6" y="1391477"/>
            <a:ext cx="8428383" cy="4488115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Wprowadzenie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Zadania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Proces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Źródła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Ewaluacja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Konkluzja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14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955231-4ED9-4FB0-89A8-8F46DDE7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42629"/>
            <a:ext cx="9376565" cy="797058"/>
          </a:xfrm>
        </p:spPr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3719E63-B3E7-42D4-B6B7-E50E25C9B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590260"/>
            <a:ext cx="4800600" cy="43549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Witajcie młodzi cukiernicy !!!!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Czy lubicie ciasta </a:t>
            </a: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z masami,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      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galaretką, owocami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Która tarta jest </a:t>
            </a: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lepsza na słodko czy na słono 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Czy robicie na święta Wielkanocne mazurki?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 Jaki jest wasze ulubione ciasto półkruche?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15A690F-C881-41BC-8B8D-E95876989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1526" y="1696278"/>
            <a:ext cx="5217523" cy="34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7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4681D-6E14-4F5A-98A0-472C9084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09093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A784AB-20E8-4273-81CA-EA5DF5F774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400" dirty="0"/>
              <a:t>Czy wiecie jak wygląda ciasto kruche ? </a:t>
            </a:r>
          </a:p>
          <a:p>
            <a:r>
              <a:rPr lang="pl-PL" sz="2400" dirty="0"/>
              <a:t>Czy wiecie czym różni się ciasto kruche od półkruchego?</a:t>
            </a:r>
          </a:p>
          <a:p>
            <a:r>
              <a:rPr lang="pl-PL" sz="2400" dirty="0"/>
              <a:t>Czy wiesz że jedno z najprostszych   ciast do zrobienia jest to ciasto kruche.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EB9C41B-974A-4BD1-AD41-E714FF723B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5444" y="2001078"/>
            <a:ext cx="3867978" cy="3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ED615-3D9A-45D8-9870-3EDBA98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9580"/>
          </a:xfrm>
        </p:spPr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655C68-2174-47B4-BF99-F8CEDE981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03098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Wasze zadanie będzie składało się z dwóch części: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Części teoretycznej dotyczącej wykonania prezentacji w PowerPoint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na temat: „Ciasto kruche i półkruche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asortyment wypieków”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Części praktycznej- polegającej      na wykonaniu wypieków z ciasta kruchego lub półkruchego 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3FF9927-C0C3-4DB3-8FE6-1458D12AC0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1128" y="2067339"/>
            <a:ext cx="5157922" cy="3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12A8624-7EE0-4262-AFD8-67A8398F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0311"/>
          </a:xfrm>
        </p:spPr>
        <p:txBody>
          <a:bodyPr/>
          <a:lstStyle/>
          <a:p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0B04A7-6801-4B47-AF85-57096268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7497"/>
            <a:ext cx="7773052" cy="438209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 Proces przygotowania pierwszej części zadania:</a:t>
            </a:r>
          </a:p>
          <a:p>
            <a:r>
              <a:rPr lang="pl-PL" sz="2400" dirty="0"/>
              <a:t> Zadanie to będziecie wykonywać w parach,                                                                                            Waszym celem będzie przygotowanie prezentacji multimedialnej.</a:t>
            </a:r>
          </a:p>
          <a:p>
            <a:r>
              <a:rPr lang="pl-PL" sz="2400" dirty="0"/>
              <a:t>Każda prezentacja ma zawierać:</a:t>
            </a:r>
          </a:p>
          <a:p>
            <a:r>
              <a:rPr lang="pl-PL" sz="2400" dirty="0"/>
              <a:t>Imię i nazwisko autorów prezentacji</a:t>
            </a:r>
          </a:p>
          <a:p>
            <a:r>
              <a:rPr lang="pl-PL" sz="2400" dirty="0"/>
              <a:t>Temat prezentacji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05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BE2A92-79F2-42E2-8D0A-757204E7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754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F3A5D5-916B-419A-A1FB-2B8176BA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8227"/>
            <a:ext cx="10178322" cy="450136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Najważniejsze zagadnienia dotyczące omawianego tematu: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Schemat produkcji ciasta kruchego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Schemat produkcji ciasta półkruchego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Jakie są podstawowe składniki ciasta kruchego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Jakie są podstawowe składniki ciasta półkruchego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Jaki jest asortyment wypieków z ciasta kruchego i półkruchego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Przygotuj 3 receptury na ciasto kruche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>
                <a:solidFill>
                  <a:srgbClr val="455F51"/>
                </a:solidFill>
                <a:latin typeface="Palatino Linotype" panose="02040502050505030304"/>
              </a:rPr>
              <a:t>Przygotuj 3 receptury na ciasto półkruche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12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255F0A-B379-43D7-803A-17683C9B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3319"/>
          </a:xfrm>
        </p:spPr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05C49-E69A-475E-A1F2-03D76E38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45705"/>
            <a:ext cx="10178322" cy="4633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 dwóch receptur na ciasta i wykonanie ich w pracowni cukierniczej lub gastronomicznej.</a:t>
            </a:r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 ( 1na kruche i 1 półkruche)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ciast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767065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191</TotalTime>
  <Words>983</Words>
  <Application>Microsoft Office PowerPoint</Application>
  <PresentationFormat>Panoramiczny</PresentationFormat>
  <Paragraphs>129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Cambria</vt:lpstr>
      <vt:lpstr>Century Gothic</vt:lpstr>
      <vt:lpstr>Gill Sans MT</vt:lpstr>
      <vt:lpstr>Impact</vt:lpstr>
      <vt:lpstr>Palatino Linotype</vt:lpstr>
      <vt:lpstr>Znaczek</vt:lpstr>
      <vt:lpstr>Ciasto kruche i półkruche  asortyment wypieków</vt:lpstr>
      <vt:lpstr>Ciasto kruche i półkruche  asortyment wypieków</vt:lpstr>
      <vt:lpstr>Spis treści  </vt:lpstr>
      <vt:lpstr>Wprowadzenie </vt:lpstr>
      <vt:lpstr>wprowadzenie</vt:lpstr>
      <vt:lpstr>Zadanie </vt:lpstr>
      <vt:lpstr>Proces </vt:lpstr>
      <vt:lpstr>Proces </vt:lpstr>
      <vt:lpstr>Procesy </vt:lpstr>
      <vt:lpstr>źródła</vt:lpstr>
      <vt:lpstr>Ewaluacja części I teoretycznej </vt:lpstr>
      <vt:lpstr>Ewaluacja części II teoretycznej </vt:lpstr>
      <vt:lpstr>Ewaluacja - ocena</vt:lpstr>
      <vt:lpstr>Konkluzja </vt:lpstr>
      <vt:lpstr>Konkluzja </vt:lpstr>
      <vt:lpstr>Poradnik dla nauczyciela</vt:lpstr>
      <vt:lpstr>Poradnik dla nauczyciela</vt:lpstr>
      <vt:lpstr>Poradnik dla nauczyciela</vt:lpstr>
      <vt:lpstr>Powodzenia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Ciasto kruche i półkruche  asortyment wypieków</dc:title>
  <dc:creator>Danusia</dc:creator>
  <cp:lastModifiedBy>Dell</cp:lastModifiedBy>
  <cp:revision>20</cp:revision>
  <dcterms:created xsi:type="dcterms:W3CDTF">2020-08-22T11:32:09Z</dcterms:created>
  <dcterms:modified xsi:type="dcterms:W3CDTF">2020-09-13T18:21:26Z</dcterms:modified>
</cp:coreProperties>
</file>