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Mapa" TargetMode="External"/><Relationship Id="rId7" Type="http://schemas.openxmlformats.org/officeDocument/2006/relationships/hyperlink" Target="https://dromedar.zoznam.sk/cl/1000021/1742497/10-tipov-na-aktivnu-dovolenku--Spoznajte-najkrajsie-turisticke-trasy-Anglick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ysoketatry.com/chodniky/chodniky.html" TargetMode="External"/><Relationship Id="rId5" Type="http://schemas.openxmlformats.org/officeDocument/2006/relationships/hyperlink" Target="https://referaty.aktuality.sk/europa-a-krajiny-europy/referat-3879?i9=ce7d8ba97175" TargetMode="External"/><Relationship Id="rId4" Type="http://schemas.openxmlformats.org/officeDocument/2006/relationships/hyperlink" Target="https://mapa.zoznam.sk/turisticka-mapa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Automobilov%C3%BD_naviga%C4%8Dn%C3%BD_pr%C3%ADstroj" TargetMode="External"/><Relationship Id="rId3" Type="http://schemas.openxmlformats.org/officeDocument/2006/relationships/hyperlink" Target="https://mapy.hiking.sk/" TargetMode="External"/><Relationship Id="rId7" Type="http://schemas.openxmlformats.org/officeDocument/2006/relationships/hyperlink" Target="https://referaty.aktuality.sk/satelitne-navigacie-gps/referat-22460?i9=ce7d8ba9717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Navig%C3%A1cia" TargetMode="External"/><Relationship Id="rId5" Type="http://schemas.openxmlformats.org/officeDocument/2006/relationships/hyperlink" Target="https://www.hlohovec.sk/turisticke-trasy-a-cyklotrasy.html" TargetMode="External"/><Relationship Id="rId4" Type="http://schemas.openxmlformats.org/officeDocument/2006/relationships/hyperlink" Target="http://www.zemplinskehamre.sk/hnch/trasy-v-okoli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643508"/>
          </a:xfrm>
        </p:spPr>
        <p:txBody>
          <a:bodyPr>
            <a:normAutofit fontScale="90000"/>
          </a:bodyPr>
          <a:lstStyle/>
          <a:p>
            <a:r>
              <a:rPr lang="pl-PL" dirty="0"/>
              <a:t>CESTA S PLÁNOM A MAPOU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852936"/>
            <a:ext cx="7128792" cy="368670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k-SK" b="1" dirty="0" err="1"/>
              <a:t>WebQuest</a:t>
            </a:r>
            <a:r>
              <a:rPr lang="sk-SK" b="1" dirty="0"/>
              <a:t>  je určený pre žiakov piateho ročníka základných škôl.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b="1" dirty="0"/>
              <a:t>Ciele:</a:t>
            </a:r>
          </a:p>
          <a:p>
            <a:r>
              <a:rPr lang="sk-SK" b="1" dirty="0"/>
              <a:t>Naučiť sa používať mapy a plány,</a:t>
            </a:r>
          </a:p>
          <a:p>
            <a:r>
              <a:rPr lang="sk-SK" b="1" dirty="0"/>
              <a:t>Motivovanie žiakov k samostatnému získavaniu vedomostí</a:t>
            </a:r>
            <a:r>
              <a:rPr lang="sk-SK" b="1" dirty="0" smtClean="0"/>
              <a:t>.</a:t>
            </a:r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pPr marL="0" indent="0">
              <a:buNone/>
            </a:pPr>
            <a:r>
              <a:rPr lang="sk-SK" sz="2600" b="1" dirty="0"/>
              <a:t>Autorka projektu: </a:t>
            </a:r>
            <a:r>
              <a:rPr lang="sk-SK" sz="2600" b="1" dirty="0" err="1"/>
              <a:t>Joanna</a:t>
            </a:r>
            <a:r>
              <a:rPr lang="sk-SK" sz="2600" b="1" dirty="0"/>
              <a:t> </a:t>
            </a:r>
            <a:r>
              <a:rPr lang="sk-SK" sz="2600" b="1" dirty="0" err="1"/>
              <a:t>Lemirowska</a:t>
            </a:r>
            <a:r>
              <a:rPr lang="sk-SK" sz="2600" b="1" dirty="0"/>
              <a:t> - </a:t>
            </a:r>
            <a:r>
              <a:rPr lang="sk-SK" sz="2600" b="1" dirty="0" err="1"/>
              <a:t>Wronka</a:t>
            </a:r>
            <a:endParaRPr lang="sk-SK" sz="2600" b="1" dirty="0"/>
          </a:p>
          <a:p>
            <a:endParaRPr lang="pl-PL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92" y="4365104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104074F-F2DD-490B-8D83-9589CA66D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9964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7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8"/>
            <a:ext cx="91138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3. </a:t>
            </a:r>
            <a:r>
              <a:rPr lang="sk-SK" dirty="0"/>
              <a:t>Vyhľadávanie informácií na internete a v iných zdrojoch, ktoré nám pomôžu zodpovedať na otázky: </a:t>
            </a:r>
          </a:p>
          <a:p>
            <a:pPr>
              <a:buFontTx/>
              <a:buChar char="-"/>
            </a:pPr>
            <a:r>
              <a:rPr lang="sk-SK" dirty="0"/>
              <a:t>Čo si treba so sebou zobrať a prečo? (tri najdôležitejšie veci)</a:t>
            </a:r>
          </a:p>
          <a:p>
            <a:pPr>
              <a:buFontTx/>
              <a:buChar char="-"/>
            </a:pPr>
            <a:r>
              <a:rPr lang="sk-SK" dirty="0"/>
              <a:t>Čo je to turistická mapa?</a:t>
            </a:r>
          </a:p>
          <a:p>
            <a:pPr>
              <a:buFontTx/>
              <a:buChar char="-"/>
            </a:pPr>
            <a:r>
              <a:rPr lang="sk-SK" dirty="0"/>
              <a:t>Čo je to legenda mapy?</a:t>
            </a:r>
          </a:p>
          <a:p>
            <a:pPr>
              <a:buFontTx/>
              <a:buChar char="-"/>
            </a:pPr>
            <a:r>
              <a:rPr lang="sk-SK" dirty="0"/>
              <a:t>Čo je to kartografia?</a:t>
            </a:r>
          </a:p>
          <a:p>
            <a:pPr>
              <a:buFontTx/>
              <a:buChar char="-"/>
            </a:pPr>
            <a:r>
              <a:rPr lang="sk-SK" dirty="0"/>
              <a:t>Čo je to mierka mapy? Ako ju čítame?</a:t>
            </a:r>
          </a:p>
          <a:p>
            <a:pPr>
              <a:buFontTx/>
              <a:buChar char="-"/>
            </a:pPr>
            <a:r>
              <a:rPr lang="sk-SK" dirty="0"/>
              <a:t>Ako využívať mapu a kompas?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319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1268760"/>
            <a:ext cx="9113837" cy="561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/>
              <a:t>4. Vysvetlenie najdôležitejších symbolov, ktoré sa nachádzajú v legende mapy.</a:t>
            </a:r>
          </a:p>
          <a:p>
            <a:pPr marL="0" indent="0">
              <a:buNone/>
            </a:pPr>
            <a:r>
              <a:rPr lang="sk-SK" dirty="0"/>
              <a:t>5. Pripraviť dve horské turistické trasy:</a:t>
            </a:r>
          </a:p>
          <a:p>
            <a:pPr marL="514350" indent="-514350">
              <a:buAutoNum type="alphaLcParenR"/>
            </a:pPr>
            <a:r>
              <a:rPr lang="sk-SK" dirty="0"/>
              <a:t>Pre začiatočníkov (málo chodiacich po horách)</a:t>
            </a:r>
          </a:p>
          <a:p>
            <a:pPr marL="514350" indent="-514350">
              <a:buAutoNum type="alphaLcParenR"/>
            </a:pPr>
            <a:r>
              <a:rPr lang="sk-SK" dirty="0"/>
              <a:t>Pre pokročilých(často navštevujúcich hory)</a:t>
            </a:r>
          </a:p>
          <a:p>
            <a:pPr marL="0" indent="0">
              <a:buNone/>
            </a:pPr>
            <a:r>
              <a:rPr lang="sk-SK" dirty="0"/>
              <a:t>6. Zohľadnite zaujímavé výhľady na trase (môžete použiť fotografie z internetu a výstrižky z novín)</a:t>
            </a:r>
          </a:p>
          <a:p>
            <a:pPr marL="0" indent="0">
              <a:buNone/>
            </a:pPr>
            <a:r>
              <a:rPr lang="sk-SK" dirty="0"/>
              <a:t>7. Uveďte vzdialenosť od začiatku cesty k vybranému cieľu, využite údaje umiestnené na mape.</a:t>
            </a:r>
          </a:p>
        </p:txBody>
      </p:sp>
    </p:spTree>
    <p:extLst>
      <p:ext uri="{BB962C8B-B14F-4D97-AF65-F5344CB8AC3E}">
        <p14:creationId xmlns:p14="http://schemas.microsoft.com/office/powerpoint/2010/main" val="310354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406" y="81608"/>
            <a:ext cx="8229600" cy="1143000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80728"/>
            <a:ext cx="9113837" cy="623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8. </a:t>
            </a:r>
            <a:r>
              <a:rPr lang="sk-SK" dirty="0"/>
              <a:t>Navrhnite a pripravte sprievodcu. Nezabudnite na to, aby bol estetický.</a:t>
            </a:r>
          </a:p>
          <a:p>
            <a:pPr marL="0" indent="0">
              <a:buNone/>
            </a:pPr>
            <a:r>
              <a:rPr lang="sk-SK" dirty="0"/>
              <a:t>9. Nezabudnite pripraviť titulnú stránku a uveďte mená a priezviská osôb, ktoré prácu pripravili.</a:t>
            </a:r>
          </a:p>
          <a:p>
            <a:pPr marL="0" indent="0">
              <a:buNone/>
            </a:pPr>
            <a:r>
              <a:rPr lang="sk-SK" dirty="0"/>
              <a:t>10. Pripravte bibliografické údaje– uveďte zdroje, ktoré ste využili.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16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</a:rPr>
              <a:t>2. SKUPINA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</a:rPr>
              <a:t>VÝLET DO KRAKOVA</a:t>
            </a:r>
          </a:p>
          <a:p>
            <a:pPr marL="0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514350" indent="-514350" algn="ctr"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Spoločne rozhodnite o miestach, pamiatkach, ktoré sa oplatí vidieť.</a:t>
            </a:r>
          </a:p>
          <a:p>
            <a:pPr marL="514350" indent="-514350" algn="ctr"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Nájdite plán mesta.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9" y="1916832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23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916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3. </a:t>
            </a:r>
            <a:r>
              <a:rPr lang="sk-SK" dirty="0">
                <a:solidFill>
                  <a:srgbClr val="FF0000"/>
                </a:solidFill>
              </a:rPr>
              <a:t>Vyhľadajte na internete a v iných zdrojov informácie, ktoré Vám poskytnú odpovede na otázky: </a:t>
            </a:r>
          </a:p>
          <a:p>
            <a:pPr algn="ctr">
              <a:buFontTx/>
              <a:buChar char="-"/>
            </a:pPr>
            <a:r>
              <a:rPr lang="sk-SK" dirty="0">
                <a:solidFill>
                  <a:srgbClr val="FF0000"/>
                </a:solidFill>
              </a:rPr>
              <a:t>Čo si so sebou zobrať a prečo? (tri najdôležitejšie veci)</a:t>
            </a:r>
          </a:p>
          <a:p>
            <a:pPr algn="ctr">
              <a:buFontTx/>
              <a:buChar char="-"/>
            </a:pPr>
            <a:r>
              <a:rPr lang="sk-SK" dirty="0">
                <a:solidFill>
                  <a:srgbClr val="FF0000"/>
                </a:solidFill>
              </a:rPr>
              <a:t>Čo je to mapa mesta?</a:t>
            </a:r>
          </a:p>
          <a:p>
            <a:pPr algn="ctr">
              <a:buFontTx/>
              <a:buChar char="-"/>
            </a:pPr>
            <a:r>
              <a:rPr lang="sk-SK" dirty="0">
                <a:solidFill>
                  <a:srgbClr val="FF0000"/>
                </a:solidFill>
              </a:rPr>
              <a:t>Čo je to legenda nachádzajúca sa pri mape mesta?</a:t>
            </a:r>
          </a:p>
          <a:p>
            <a:pPr algn="ctr">
              <a:buFontTx/>
              <a:buChar char="-"/>
            </a:pPr>
            <a:r>
              <a:rPr lang="sk-SK" dirty="0">
                <a:solidFill>
                  <a:srgbClr val="FF0000"/>
                </a:solidFill>
              </a:rPr>
              <a:t>Čo je to kartografia?</a:t>
            </a:r>
          </a:p>
          <a:p>
            <a:pPr algn="ctr">
              <a:buFontTx/>
              <a:buChar char="-"/>
            </a:pPr>
            <a:r>
              <a:rPr lang="sk-SK" dirty="0">
                <a:solidFill>
                  <a:srgbClr val="FF0000"/>
                </a:solidFill>
              </a:rPr>
              <a:t>Čo je to mierka mapy? Ako ju čítame?</a:t>
            </a:r>
          </a:p>
          <a:p>
            <a:pPr algn="ctr">
              <a:buFontTx/>
              <a:buChar char="-"/>
            </a:pPr>
            <a:r>
              <a:rPr lang="sk-SK" dirty="0">
                <a:solidFill>
                  <a:srgbClr val="FF0000"/>
                </a:solidFill>
              </a:rPr>
              <a:t>Ako využívať mapu a kompas?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3732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7" y="1127125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4. </a:t>
            </a:r>
            <a:r>
              <a:rPr lang="sk-SK" dirty="0">
                <a:solidFill>
                  <a:srgbClr val="FF0000"/>
                </a:solidFill>
              </a:rPr>
              <a:t>Vysvetlite najdôležitejšie symboly nachádzajúce sa v legende.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</a:rPr>
              <a:t>5. Pripravte niekoľkohodinovú turistickú trasu (alebo dve kratšie).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</a:rPr>
              <a:t>6. Zapíšte si turistickú trasu – názvy ulíc, námestí, mestských štvrtí, nalepte fragmenty mapy.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</a:rPr>
              <a:t>6. Naplánujte si niekoľko objektov, ktoré sa oplatí vidieť – uveďte lokalizáciu, to jest názov štvrte, ulice, námestia alebo súradnice, napíšte niekoľko slov o týchto objektoch – aby ste motivovali iných žiakov.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</a:rPr>
              <a:t>(môžete na to využiť fotografie z internetu alebo novín)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</a:rPr>
              <a:t>7. Uveďte vzdialenosť začiatku cesty k vybranému cieľu, využite na to údaje uvedené na mape.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11295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127125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60848"/>
            <a:ext cx="8316416" cy="4525963"/>
          </a:xfrm>
        </p:spPr>
        <p:txBody>
          <a:bodyPr/>
          <a:lstStyle/>
          <a:p>
            <a:pPr marL="0" indent="0" algn="ctr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8. </a:t>
            </a:r>
            <a:r>
              <a:rPr lang="sk-SK" dirty="0">
                <a:solidFill>
                  <a:srgbClr val="FF0000"/>
                </a:solidFill>
              </a:rPr>
              <a:t>Navrhnite a pripravte turistického sprievodcu. Nezabudnite na to, že má byť estetický.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</a:rPr>
              <a:t>9. Nezabudnite uviesť titulnú stránku a mená a priezviská osôb, ktoré prácu pripravili.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</a:rPr>
              <a:t>10. Pripravte bibliografiu– uveďte zdroje, ktoré využijete.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5025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701"/>
            <a:ext cx="9144000" cy="57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3. SKUPINA</a:t>
            </a:r>
          </a:p>
          <a:p>
            <a:pPr marL="0" indent="0" algn="ctr">
              <a:buNone/>
            </a:pPr>
            <a:r>
              <a:rPr lang="pl-PL" dirty="0"/>
              <a:t>VÝLET K MORU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16398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43608" y="3957058"/>
            <a:ext cx="756084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sk-SK" sz="3200" dirty="0">
                <a:solidFill>
                  <a:prstClr val="black"/>
                </a:solidFill>
              </a:rPr>
              <a:t>Spoločné rozhodnutie o mieste výletu –  aké mesto/obec.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sk-SK" sz="3200" dirty="0">
                <a:solidFill>
                  <a:prstClr val="black"/>
                </a:solidFill>
              </a:rPr>
              <a:t>Nájdite automapu, vďaka ktorej si budete môcť naplánovať trasu.</a:t>
            </a:r>
          </a:p>
        </p:txBody>
      </p:sp>
    </p:spTree>
    <p:extLst>
      <p:ext uri="{BB962C8B-B14F-4D97-AF65-F5344CB8AC3E}">
        <p14:creationId xmlns:p14="http://schemas.microsoft.com/office/powerpoint/2010/main" val="298669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8427"/>
            <a:ext cx="9144000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3. </a:t>
            </a:r>
            <a:r>
              <a:rPr lang="sk-SK" dirty="0"/>
              <a:t>Vyhľadajte na internete a v iných zdrojoch informácie, ktoré Vám pomôžu zodpovedať na otázky: </a:t>
            </a:r>
          </a:p>
          <a:p>
            <a:pPr>
              <a:buFontTx/>
              <a:buChar char="-"/>
            </a:pPr>
            <a:r>
              <a:rPr lang="sk-SK" dirty="0"/>
              <a:t>Čo si so sebou treba zobrať a prečo? (tri najdôležitejšie veci)</a:t>
            </a:r>
          </a:p>
          <a:p>
            <a:pPr>
              <a:buFontTx/>
              <a:buChar char="-"/>
            </a:pPr>
            <a:r>
              <a:rPr lang="sk-SK" dirty="0"/>
              <a:t>Čo je to automapa?</a:t>
            </a:r>
          </a:p>
          <a:p>
            <a:pPr>
              <a:buFontTx/>
              <a:buChar char="-"/>
            </a:pPr>
            <a:r>
              <a:rPr lang="sk-SK" dirty="0"/>
              <a:t>Čo je to legenda mapy?</a:t>
            </a:r>
          </a:p>
          <a:p>
            <a:pPr>
              <a:buFontTx/>
              <a:buChar char="-"/>
            </a:pPr>
            <a:r>
              <a:rPr lang="sk-SK" dirty="0"/>
              <a:t>Čo je to kartografia?</a:t>
            </a:r>
          </a:p>
          <a:p>
            <a:pPr>
              <a:buFontTx/>
              <a:buChar char="-"/>
            </a:pPr>
            <a:r>
              <a:rPr lang="sk-SK" dirty="0"/>
              <a:t>Čo je to mierka mapy? Ako ju čítame?</a:t>
            </a:r>
          </a:p>
          <a:p>
            <a:pPr>
              <a:buFontTx/>
              <a:buChar char="-"/>
            </a:pPr>
            <a:r>
              <a:rPr lang="sk-SK" dirty="0"/>
              <a:t>Ako využiť mapu a kompas?</a:t>
            </a:r>
          </a:p>
          <a:p>
            <a:pPr>
              <a:buFontTx/>
              <a:buChar char="-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9414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91440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172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4</a:t>
            </a:r>
            <a:r>
              <a:rPr lang="sk-SK" dirty="0"/>
              <a:t>. Vysvetlite najdôležitejšie symboly, ktoré sa nachádzajú v legende automapy.</a:t>
            </a:r>
          </a:p>
          <a:p>
            <a:pPr marL="0" indent="0">
              <a:buNone/>
            </a:pPr>
            <a:r>
              <a:rPr lang="sk-SK" dirty="0"/>
              <a:t>5. Pripravte dve trasy:</a:t>
            </a:r>
          </a:p>
          <a:p>
            <a:pPr marL="514350" indent="-514350">
              <a:buAutoNum type="alphaLcParenR"/>
            </a:pPr>
            <a:r>
              <a:rPr lang="sk-SK" dirty="0"/>
              <a:t>Najkratšiu – uveďte počet kilometrov a predpokladaný čas cesty. Označte tri miesta, kde sa oplatí zastaviť a odpočinúť si.</a:t>
            </a:r>
          </a:p>
          <a:p>
            <a:pPr marL="514350" indent="-514350">
              <a:buAutoNum type="alphaLcParenR"/>
            </a:pPr>
            <a:r>
              <a:rPr lang="sk-SK" dirty="0"/>
              <a:t>Dlhšiu, počas ktorej môžete niekoľkokrát zastaviť a navštíviť zaujímavé miesta/mestá/objekty. (napíšte aké sú to miesta a prečo sa ich oplatí vidieť – možno na to využiť internet alebo výstrižky z novín).</a:t>
            </a:r>
          </a:p>
          <a:p>
            <a:pPr marL="0" indent="0">
              <a:buNone/>
            </a:pPr>
            <a:r>
              <a:rPr lang="sk-SK" dirty="0"/>
              <a:t>Uveďte počet kilometrov a predpokladaný čas cesty.</a:t>
            </a:r>
          </a:p>
          <a:p>
            <a:pPr marL="0" indent="0">
              <a:buNone/>
            </a:pPr>
            <a:r>
              <a:rPr lang="sk-SK" dirty="0"/>
              <a:t> 6. Zohľadnite zaujímavé prírodné krásy, ktoré sa nachádzajú po ceste.</a:t>
            </a:r>
          </a:p>
        </p:txBody>
      </p:sp>
    </p:spTree>
    <p:extLst>
      <p:ext uri="{BB962C8B-B14F-4D97-AF65-F5344CB8AC3E}">
        <p14:creationId xmlns:p14="http://schemas.microsoft.com/office/powerpoint/2010/main" val="199074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OBSAH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" y="1150642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1. </a:t>
            </a:r>
            <a:r>
              <a:rPr lang="sk-SK" dirty="0"/>
              <a:t>Úvod</a:t>
            </a:r>
          </a:p>
          <a:p>
            <a:pPr marL="0" indent="0">
              <a:buNone/>
            </a:pPr>
            <a:r>
              <a:rPr lang="sk-SK" dirty="0"/>
              <a:t>2. Úlohy</a:t>
            </a:r>
          </a:p>
          <a:p>
            <a:pPr marL="0" indent="0">
              <a:buNone/>
            </a:pPr>
            <a:r>
              <a:rPr lang="sk-SK" dirty="0"/>
              <a:t>3. Proces</a:t>
            </a:r>
          </a:p>
          <a:p>
            <a:pPr marL="0" indent="0">
              <a:buNone/>
            </a:pPr>
            <a:r>
              <a:rPr lang="sk-SK" dirty="0"/>
              <a:t>4. Zdroje</a:t>
            </a:r>
          </a:p>
          <a:p>
            <a:pPr marL="0" indent="0">
              <a:buNone/>
            </a:pPr>
            <a:r>
              <a:rPr lang="sk-SK" dirty="0"/>
              <a:t>5. Hodnotenie</a:t>
            </a:r>
          </a:p>
          <a:p>
            <a:pPr marL="0" indent="0">
              <a:buNone/>
            </a:pPr>
            <a:r>
              <a:rPr lang="sk-SK" dirty="0"/>
              <a:t>6. Záver</a:t>
            </a:r>
          </a:p>
          <a:p>
            <a:pPr marL="0" indent="0">
              <a:buNone/>
            </a:pPr>
            <a:r>
              <a:rPr lang="sk-SK" dirty="0"/>
              <a:t>7. Pokyny pre učiteľa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2641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1297"/>
            <a:ext cx="9036496" cy="567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7. </a:t>
            </a:r>
            <a:r>
              <a:rPr lang="sk-SK" dirty="0"/>
              <a:t>Uveďte nebezpečenstvá, s ktorými sa môžete počas cesty stretnúť a ktoré vyplývajú z legendy automapy.</a:t>
            </a:r>
          </a:p>
          <a:p>
            <a:pPr marL="0" indent="0">
              <a:buNone/>
            </a:pPr>
            <a:r>
              <a:rPr lang="sk-SK" dirty="0"/>
              <a:t>8. Navrhnite a pripravte turistického sprievodcu. Nezabudnite na to, že má byť estetický.</a:t>
            </a:r>
          </a:p>
          <a:p>
            <a:pPr marL="0" indent="0">
              <a:buNone/>
            </a:pPr>
            <a:r>
              <a:rPr lang="sk-SK" dirty="0"/>
              <a:t>9. Nezabudnite na titulnú stránku a uveďte mená a priezviská osôb, ktoré prácu pripravili.</a:t>
            </a:r>
          </a:p>
          <a:p>
            <a:pPr marL="0" indent="0">
              <a:buNone/>
            </a:pPr>
            <a:r>
              <a:rPr lang="sk-SK" dirty="0"/>
              <a:t>10. Pripravte bibliografiu– uveďte zdroje, ktoré ste využívali.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7736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598"/>
            <a:ext cx="896143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</a:rPr>
              <a:t>Na záver bude každá skupina prezentovať svoje turistické tipy.</a:t>
            </a:r>
          </a:p>
          <a:p>
            <a:pPr marL="0" indent="0" algn="ctr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</a:rPr>
              <a:t>Doplňte spoločne tabuľku, ktorú pre Vás pripravil učiteľ.</a:t>
            </a:r>
          </a:p>
        </p:txBody>
      </p:sp>
    </p:spTree>
    <p:extLst>
      <p:ext uri="{BB962C8B-B14F-4D97-AF65-F5344CB8AC3E}">
        <p14:creationId xmlns:p14="http://schemas.microsoft.com/office/powerpoint/2010/main" val="2153601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1183327"/>
            <a:ext cx="8964488" cy="56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Doplňte tabuľku tak, že uvediete vybrané výrazy do správnej rubriky: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Mestská štvrť, mierka, rieka, mesto, rýchlostná komunikácia, námestie, benzínová stanica, výškový bod, horská chata, „čierny bod”, ulica, vrstevnica, dedina, železničná trať, národný park, výhľad, parkovisko, múzeum, pamiatka, prírodná pamiatka.</a:t>
            </a:r>
          </a:p>
          <a:p>
            <a:pPr marL="0" indent="0">
              <a:buNone/>
            </a:pPr>
            <a:r>
              <a:rPr lang="sk-SK" b="1" dirty="0"/>
              <a:t>Pozor: </a:t>
            </a:r>
            <a:r>
              <a:rPr lang="sk-SK" dirty="0"/>
              <a:t>Niektorý termín môžete uviesť niekoľkokrát.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9114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" y="1118532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>
                <a:hlinkClick r:id="rId3"/>
              </a:rPr>
              <a:t>https://sk.wikipedia.org/wiki/Mapa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</a:t>
            </a:r>
            <a:r>
              <a:rPr lang="pl-PL" dirty="0" smtClean="0">
                <a:hlinkClick r:id="rId4"/>
              </a:rPr>
              <a:t>://mapa.zoznam.sk/turisticka-mapa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https://referaty.aktuality.sk/europa-a-krajiny-europy/referat-3879?i9=ce7d8ba97175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http://www.vysoketatry.com/chodniky/chodniky.html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https://dromedar.zoznam.sk/cl/1000021/1742497/10-tipov-na-aktivnu-dovolenku--Spoznajte-najkrajsie-turisticke-trasy-Anglicka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0839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1127125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hlinkClick r:id="rId3"/>
              </a:rPr>
              <a:t>https://mapy.hiking.sk/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http://www.zemplinskehamre.sk/hnch/trasy-v-okoli/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https://www.hlohovec.sk/turisticke-trasy-a-cyklotrasy.html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https://sk.wikipedia.org/wiki/Navig%C3%A1cia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https://referaty.aktuality.sk/satelitne-navigacie-gps/referat-22460?i9=ce7d8ba97175</a:t>
            </a:r>
            <a:endParaRPr lang="pl-PL" dirty="0" smtClean="0"/>
          </a:p>
          <a:p>
            <a:r>
              <a:rPr lang="pl-PL" smtClean="0">
                <a:hlinkClick r:id="rId8"/>
              </a:rPr>
              <a:t>https://sk.wikipedia.org/wiki/Automobilov%C3%BD_naviga%C4%8Dn%C3%BD_pr%C3%ADstroj</a:t>
            </a:r>
            <a:endParaRPr lang="pl-PL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6753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25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697403"/>
              </p:ext>
            </p:extLst>
          </p:nvPr>
        </p:nvGraphicFramePr>
        <p:xfrm>
          <a:off x="457200" y="1600200"/>
          <a:ext cx="8229600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noProof="0" dirty="0">
                          <a:solidFill>
                            <a:schemeClr val="bg1"/>
                          </a:solidFill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noProof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noProof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noProof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sk-SK" sz="1400" b="0" i="0" u="none" strike="noStrike" kern="1200" noProof="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Obsahová stránka sprievodcov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Neúplné informácie, alebo informácie, ktoré nesúvisia s témou. Chyby. Slabé využitie zdrojov.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správne informácie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Prípadné malé chyby.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 súvisiace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 témou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Dobré využitie zdrojov.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Kompletné informácie a informácie súvisiace s témou.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Vyčerpávajúce využitie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uvedených zdrojov, prípadne využitie iných zdrojov</a:t>
                      </a:r>
                      <a:endParaRPr lang="sk-SK" sz="1400" b="0" i="0" u="none" strike="noStrike" kern="1200" noProof="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sk-SK" sz="1400" b="0" i="0" u="none" strike="noStrike" kern="1200" noProof="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Estetický dojem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 je neestetická, nečitateľná.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Zlé rozmiestnenie informácií na stránke.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Chýbajúce grafické prvky.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 estetická, čitateľná.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rozvrhnutie informácií na stránke.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 na uspokojivej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úrovni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estetická, čitateľná a prehľadná, motivujúca k tomu, aby ste sa s ňou oboznámili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Dobré,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tvorivé rozvrhnutie informácií na stránke. Vhodne volená grafika (obrázky, kresby)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44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377570"/>
              </p:ext>
            </p:extLst>
          </p:nvPr>
        </p:nvGraphicFramePr>
        <p:xfrm>
          <a:off x="395536" y="1268760"/>
          <a:ext cx="8229600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Pracovné zaangažovanie a schopnosť</a:t>
                      </a:r>
                      <a:r>
                        <a:rPr lang="sk-SK" sz="1400" b="0" i="0" u="none" strike="noStrike" kern="1200" baseline="0" noProof="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spolupráce</a:t>
                      </a:r>
                      <a:endParaRPr lang="sk-SK" sz="1400" b="0" i="0" u="none" strike="noStrike" kern="1200" noProof="0" dirty="0">
                        <a:solidFill>
                          <a:srgbClr val="7030A0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Chýbajúce zaangažovanie všetkých členov skupiny do kreatívnej spolupráce. Slabá schopnosť spolupráce.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zaangažovanie všetkých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členov skupiny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Spolupráca na uspokojivej úrovni.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Úplné zaangažovanie všetkých členov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Vzájomné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motivovanie sa do práce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Schopnosť spolupráce v skupine na vysokej úrovni.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pripravenej práce a zozbieraných vedomostí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Informácia len čítaná. Chýbajúce odpovede na otázky učiteľa a iných žiakov.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Žiaci nie sú schopní vyplniť tabuľku.</a:t>
                      </a:r>
                      <a:endParaRPr lang="sk-SK" sz="1400" b="0" i="0" u="none" strike="noStrike" kern="1200" noProof="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Získané informácie sú čiastočne hovorené spamäti, čiastočne čítané. Chýbajúce uspokojivé odpovede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otázky učiteľa a iných žiakov. Vyplnenie tabuľky len pomocou učiteľa.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Dobrá prezentácia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práce spamäti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Správne odpovede na otázky učiteľa a iných žiakov.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Ambiciózny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prístup k prezentácií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Správne vyplnenie tabuľky.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467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HODNOTENNIE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440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229600" cy="328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41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942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Vďaka realizácií tohto projektu ste si nie len upevnili informatické zručnosti a získali ste ešte väčšie skúsenosti s ich používaním. Dúfam, že ste sa naučili aj spolupracovať v skupine, výberu najlepších nápadov bez ohľadu na to, kto je autorom a počúvať sa navzájom. Rátam rovnako s tým, ste sa naučili aj čítať mapu a turistických sprievodcov, ktorých ste vytvorili. </a:t>
            </a:r>
          </a:p>
        </p:txBody>
      </p:sp>
    </p:spTree>
    <p:extLst>
      <p:ext uri="{BB962C8B-B14F-4D97-AF65-F5344CB8AC3E}">
        <p14:creationId xmlns:p14="http://schemas.microsoft.com/office/powerpoint/2010/main" val="1862423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POKYNY PRE UČITEĽA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1110326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k-SK" dirty="0"/>
              <a:t>Učiteľ by mal dôkladne preanalyzovať obsah Web </a:t>
            </a:r>
            <a:r>
              <a:rPr lang="sk-SK" dirty="0" err="1"/>
              <a:t>Questu</a:t>
            </a:r>
            <a:r>
              <a:rPr lang="sk-SK" dirty="0"/>
              <a:t> spoločne so žiakmi, až kým nebude mať istotu, že ho žiaci pochopili. Mal by im pomáhať, radiť, vysvetľovať a nie ukazovať hotové riešenia. Takáto metóda je dobrou formou učenia sa samostatnosti.</a:t>
            </a:r>
          </a:p>
          <a:p>
            <a:pPr lvl="0"/>
            <a:r>
              <a:rPr lang="sk-SK" dirty="0"/>
              <a:t>Učiteľ by mal oboznámiť žiakov so zásadami bezpečného využívania internetu. Učiteľ by si mal so žiakmi prezrieť internetové zdroje a pomôcť im ich pochopiť.</a:t>
            </a:r>
          </a:p>
          <a:p>
            <a:r>
              <a:rPr lang="sk-SK" dirty="0"/>
              <a:t>Trieda by mala byť rozdelená do skupín vzhľadom na poznávacie možnosti žiakov, ich zručností, záujmy, tak aby boli rovnomerné rozdelené sily v jednotlivých skupinách.</a:t>
            </a:r>
          </a:p>
          <a:p>
            <a:r>
              <a:rPr lang="sk-SK" dirty="0"/>
              <a:t>Ak je trieda ‚slabšia”, možno každej skupine navrhnúť konkrétne miesta – mestá, hory atď..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895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857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/>
              <a:t>Človek je prirodzene zvedavá bytosť .</a:t>
            </a:r>
            <a:r>
              <a:rPr lang="sk-SK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Rád spoznáva nové miesta, cestuje.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Je tiež trošku bojazlivý – bojí sa nových vecí a neznámeho. 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Ako zosúladiť tieto dve vlastnosti? 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Využiť mapu a plán ... A ísť vpred, cestovať do neznáma!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Skúsme si naplánovať svoje cesty a poznávanie nových miest....</a:t>
            </a: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5959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2008" y="1844824"/>
            <a:ext cx="8229600" cy="1143000"/>
          </a:xfrm>
        </p:spPr>
        <p:txBody>
          <a:bodyPr/>
          <a:lstStyle/>
          <a:p>
            <a:r>
              <a:rPr lang="pl-PL" dirty="0"/>
              <a:t>POKYNY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212977"/>
            <a:ext cx="7859216" cy="2448272"/>
          </a:xfrm>
        </p:spPr>
        <p:txBody>
          <a:bodyPr>
            <a:normAutofit fontScale="70000" lnSpcReduction="20000"/>
          </a:bodyPr>
          <a:lstStyle/>
          <a:p>
            <a:r>
              <a:rPr lang="sk-SK" dirty="0"/>
              <a:t>Na projekt môžete určiť tri až štyri týždne, a prezentáciu sprievodcov rozložiť na 2 školské hodiny – v závislosti od možností a potrieb žiakov. </a:t>
            </a:r>
          </a:p>
          <a:p>
            <a:pPr lvl="0"/>
            <a:r>
              <a:rPr lang="sk-SK" dirty="0"/>
              <a:t>Možno hlasovať a vybrať najlepšieho turistického sprievodcu.</a:t>
            </a:r>
          </a:p>
          <a:p>
            <a:pPr lvl="0"/>
            <a:r>
              <a:rPr lang="sk-SK" dirty="0"/>
              <a:t>Výsledky práce môžete prezentovať ostatným žiakom počas školskej slávnosti súvisiacej so športom a cestovným ruchom.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2167681-FA10-46F0-994E-F9D5D9D71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" y="9448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97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67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25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Vašou úlohou bude naplánovať turistické cesty, ktoré budete môcť niekedy využiť.</a:t>
            </a:r>
          </a:p>
          <a:p>
            <a:pPr marL="0" indent="0">
              <a:buNone/>
            </a:pPr>
            <a:r>
              <a:rPr lang="sk-SK" dirty="0"/>
              <a:t>Počas prípravy Vášho výletu budete využívať mapy a brať do úvahy turistické atrakcie, také ako: pamiatky, architektúra, krajina, kultúra. </a:t>
            </a:r>
          </a:p>
          <a:p>
            <a:pPr marL="0" indent="0">
              <a:buNone/>
            </a:pPr>
            <a:r>
              <a:rPr lang="sk-SK" dirty="0"/>
              <a:t>Výsledkom Vašej práce bude „turistický sprievodca" pre všetkých, ktorí budú mať chuť vydať sa na cestu. </a:t>
            </a:r>
          </a:p>
          <a:p>
            <a:pPr marL="0" indent="0">
              <a:buNone/>
            </a:pPr>
            <a:r>
              <a:rPr lang="sk-SK" dirty="0"/>
              <a:t>Nezabudnite si precvičiť schopnosť používania mapy. </a:t>
            </a:r>
          </a:p>
          <a:p>
            <a:pPr marL="0" indent="0">
              <a:buNone/>
            </a:pPr>
            <a:r>
              <a:rPr lang="sk-SK" dirty="0"/>
              <a:t>Kým začnete pracovať, rozdeľte sa do troch skupín a každá skupina bude musieť najprv zozbierať informácie týkajúce sa máp a plánov – či existujú, čo nám hovoria, ako ich využívať.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982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63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ÚLOHA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/>
              <a:t>Rozdeľte sa do troch skupín:</a:t>
            </a:r>
          </a:p>
          <a:p>
            <a:pPr marL="0" indent="0">
              <a:buNone/>
            </a:pPr>
            <a:r>
              <a:rPr lang="sk-SK" dirty="0"/>
              <a:t>                   </a:t>
            </a:r>
          </a:p>
          <a:p>
            <a:pPr marL="0" indent="0">
              <a:buNone/>
            </a:pPr>
            <a:r>
              <a:rPr lang="sk-SK" dirty="0"/>
              <a:t>		1. skupina</a:t>
            </a:r>
          </a:p>
          <a:p>
            <a:pPr marL="0" indent="0">
              <a:buNone/>
            </a:pPr>
            <a:r>
              <a:rPr lang="sk-SK" dirty="0"/>
              <a:t>		sa vyberie do hôr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                     </a:t>
            </a:r>
          </a:p>
          <a:p>
            <a:pPr marL="0" indent="0">
              <a:buNone/>
            </a:pPr>
            <a:r>
              <a:rPr lang="sk-SK" dirty="0"/>
              <a:t>                                                              2. skupina</a:t>
            </a:r>
          </a:p>
          <a:p>
            <a:pPr marL="0" indent="0">
              <a:buNone/>
            </a:pPr>
            <a:r>
              <a:rPr lang="sk-SK" dirty="0"/>
              <a:t>                                 			 navštívi Krakov</a:t>
            </a:r>
          </a:p>
          <a:p>
            <a:pPr marL="0" indent="0">
              <a:buNone/>
            </a:pPr>
            <a:r>
              <a:rPr lang="sk-SK" dirty="0"/>
              <a:t>												3. skupina </a:t>
            </a:r>
          </a:p>
          <a:p>
            <a:pPr marL="0" indent="0">
              <a:buNone/>
            </a:pPr>
            <a:r>
              <a:rPr lang="sk-SK" dirty="0"/>
              <a:t>			cestuje k moru	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8" y="2269637"/>
            <a:ext cx="1074416" cy="16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75450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16" y="4914382"/>
            <a:ext cx="1638197" cy="108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15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85584" cy="1026368"/>
          </a:xfrm>
        </p:spPr>
        <p:txBody>
          <a:bodyPr/>
          <a:lstStyle/>
          <a:p>
            <a:r>
              <a:rPr lang="pl-PL" dirty="0"/>
              <a:t>ÚLOHY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2" y="980728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dirty="0"/>
              <a:t>Výsledkom Vašej práce budú turistický sprievodcovia, ktorých budete môcť Vy a Vaši starší kamaráti využiť počas prázdnin. </a:t>
            </a:r>
            <a:r>
              <a:rPr lang="sk-SK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/>
              <a:t>Na túto úlohu budete potrebovať:</a:t>
            </a:r>
          </a:p>
          <a:p>
            <a:pPr marL="0" indent="0">
              <a:buNone/>
            </a:pPr>
            <a:r>
              <a:rPr lang="sk-SK" dirty="0"/>
              <a:t>Internet, Word alebo </a:t>
            </a:r>
            <a:r>
              <a:rPr lang="sk-SK" dirty="0" err="1"/>
              <a:t>Power</a:t>
            </a:r>
            <a:r>
              <a:rPr lang="sk-SK" dirty="0"/>
              <a:t> Point .</a:t>
            </a:r>
          </a:p>
          <a:p>
            <a:pPr marL="0" indent="0">
              <a:buNone/>
            </a:pPr>
            <a:r>
              <a:rPr lang="sk-SK" dirty="0"/>
              <a:t>Výsledky Vašej práce budú zaznamenané v elektronickej forme na cédečku alebo kľúči alebo ich vytlačíte. </a:t>
            </a:r>
          </a:p>
          <a:p>
            <a:pPr marL="0" indent="0">
              <a:buNone/>
            </a:pPr>
            <a:r>
              <a:rPr lang="sk-SK" dirty="0"/>
              <a:t>Nezabudnite uviesť zdroje, ktoré ste pri príprave práce využili.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Predpokladaný čas prípravy úlohy sú 3 týždne.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565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592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Každá skupina by sa mala skladať z troch až štyroch osôb. </a:t>
            </a:r>
          </a:p>
          <a:p>
            <a:r>
              <a:rPr lang="sk-SK" dirty="0"/>
              <a:t>Jedna osoba bude zodpovedná za spoluprácu v skupine. </a:t>
            </a:r>
          </a:p>
          <a:p>
            <a:r>
              <a:rPr lang="sk-SK" dirty="0"/>
              <a:t>Vyberte spomedzi seba osoby, ktoré budú zodpovedané za vyhľadávanie informácií, napr. jedna osoba pripraví informácie o pamiatkach, ostatné spracujú trasu. </a:t>
            </a:r>
          </a:p>
          <a:p>
            <a:r>
              <a:rPr lang="sk-SK" dirty="0"/>
              <a:t>Spoločne rozhodnete, čo sa oplatí vidieť, preto musíte spolupracovať. </a:t>
            </a:r>
          </a:p>
          <a:p>
            <a:r>
              <a:rPr lang="sk-SK" dirty="0"/>
              <a:t>Závery svojej práce predstavíte v papierovej forme.</a:t>
            </a:r>
          </a:p>
          <a:p>
            <a:r>
              <a:rPr lang="sk-SK" dirty="0"/>
              <a:t>Nezabudnite uviesť zdroje svojich informácií. </a:t>
            </a:r>
          </a:p>
          <a:p>
            <a:r>
              <a:rPr lang="sk-SK" dirty="0"/>
              <a:t>Nezabudnite na kontakt s učiteľom.</a:t>
            </a:r>
          </a:p>
          <a:p>
            <a:r>
              <a:rPr lang="sk-SK" dirty="0"/>
              <a:t>Termín realizácie projektu – tri týždne. </a:t>
            </a:r>
          </a:p>
          <a:p>
            <a:r>
              <a:rPr lang="sk-SK" dirty="0"/>
              <a:t>Hodnotenie Vašej práce bude závisieť od splnenia podmienok, ktoré obsahuje </a:t>
            </a:r>
            <a:r>
              <a:rPr lang="sk-SK" u="sng" dirty="0">
                <a:solidFill>
                  <a:schemeClr val="accent1">
                    <a:lumMod val="50000"/>
                  </a:schemeClr>
                </a:solidFill>
              </a:rPr>
              <a:t>Hodnotiaca tabuľka</a:t>
            </a:r>
            <a:r>
              <a:rPr lang="sk-SK" dirty="0"/>
              <a:t>. </a:t>
            </a:r>
          </a:p>
          <a:p>
            <a:r>
              <a:rPr lang="sk-SK" dirty="0"/>
              <a:t>Výsledky Vašej práce predstavíte pred celou školou počas májových športových dní.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810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80928"/>
            <a:ext cx="7931224" cy="334523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PODROBNOSTI</a:t>
            </a:r>
          </a:p>
          <a:p>
            <a:pPr marL="0" indent="0">
              <a:buNone/>
            </a:pPr>
            <a:r>
              <a:rPr lang="sk-SK" dirty="0"/>
              <a:t>V každom turistickom sprievodcovi by sa mali nachádzať vstupné informácie, fotografie, obrázky, škice, symboly a opisy.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084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" y="0"/>
            <a:ext cx="9114268" cy="685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1. SKUPINA</a:t>
            </a:r>
          </a:p>
          <a:p>
            <a:pPr marL="0" indent="0" algn="ctr">
              <a:buNone/>
            </a:pPr>
            <a:r>
              <a:rPr lang="pl-PL" dirty="0"/>
              <a:t>VÝLET DO HÔR	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AutoNum type="arabicPeriod"/>
            </a:pPr>
            <a:r>
              <a:rPr lang="sk-SK" dirty="0"/>
              <a:t>Spoločné rozhodnutie o mieste výletu – aké hory, aké mesto/obec.</a:t>
            </a:r>
          </a:p>
          <a:p>
            <a:pPr marL="514350" indent="-514350">
              <a:buAutoNum type="arabicPeriod"/>
            </a:pPr>
            <a:r>
              <a:rPr lang="sk-SK" dirty="0"/>
              <a:t>Nájdenie turistickej mapy vybranej oblasti.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1073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3069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1755</Words>
  <Application>Microsoft Office PowerPoint</Application>
  <PresentationFormat>Pokaz na ekranie (4:3)</PresentationFormat>
  <Paragraphs>220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Baskerville Old Face</vt:lpstr>
      <vt:lpstr>Calibri</vt:lpstr>
      <vt:lpstr>Lucida Sans Unicode</vt:lpstr>
      <vt:lpstr>Mangal</vt:lpstr>
      <vt:lpstr>Trebuchet MS</vt:lpstr>
      <vt:lpstr>Wingdings</vt:lpstr>
      <vt:lpstr>Motyw pakietu Office</vt:lpstr>
      <vt:lpstr>CESTA S PLÁNOM A MAPOU</vt:lpstr>
      <vt:lpstr>OBSAH</vt:lpstr>
      <vt:lpstr>ÚVOD</vt:lpstr>
      <vt:lpstr>ÚVOD</vt:lpstr>
      <vt:lpstr>ÚLOHA</vt:lpstr>
      <vt:lpstr>ÚLOHY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ZDROJE</vt:lpstr>
      <vt:lpstr>ZDROJE</vt:lpstr>
      <vt:lpstr>HODNOTENIE</vt:lpstr>
      <vt:lpstr>HODNOTENIE</vt:lpstr>
      <vt:lpstr>HODNOTENNIE</vt:lpstr>
      <vt:lpstr>ZÁVER</vt:lpstr>
      <vt:lpstr>POKYNY PRE UČITEĽA</vt:lpstr>
      <vt:lpstr>POKYNY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Wronka</dc:creator>
  <cp:lastModifiedBy>Anna Basta</cp:lastModifiedBy>
  <cp:revision>62</cp:revision>
  <dcterms:created xsi:type="dcterms:W3CDTF">2018-02-26T07:48:26Z</dcterms:created>
  <dcterms:modified xsi:type="dcterms:W3CDTF">2020-01-22T11:24:08Z</dcterms:modified>
</cp:coreProperties>
</file>